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sldIdLst>
    <p:sldId id="256" r:id="rId2"/>
    <p:sldId id="312" r:id="rId3"/>
    <p:sldId id="313" r:id="rId4"/>
    <p:sldId id="314" r:id="rId5"/>
    <p:sldId id="311" r:id="rId6"/>
    <p:sldId id="317" r:id="rId7"/>
    <p:sldId id="321" r:id="rId8"/>
    <p:sldId id="319" r:id="rId9"/>
    <p:sldId id="316" r:id="rId10"/>
    <p:sldId id="318" r:id="rId11"/>
    <p:sldId id="320" r:id="rId12"/>
    <p:sldId id="322" r:id="rId13"/>
    <p:sldId id="324" r:id="rId14"/>
    <p:sldId id="325" r:id="rId15"/>
    <p:sldId id="326" r:id="rId16"/>
    <p:sldId id="327" r:id="rId17"/>
    <p:sldId id="323" r:id="rId18"/>
    <p:sldId id="308" r:id="rId19"/>
    <p:sldId id="260" r:id="rId20"/>
  </p:sldIdLst>
  <p:sldSz cx="9144000" cy="5143500" type="screen16x9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635"/>
    <a:srgbClr val="A4660C"/>
    <a:srgbClr val="FF856D"/>
    <a:srgbClr val="A40062"/>
    <a:srgbClr val="9EFF29"/>
    <a:srgbClr val="952F69"/>
    <a:srgbClr val="FF2549"/>
    <a:srgbClr val="005856"/>
    <a:srgbClr val="007033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92" y="-17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Sheet1!$B$2</c:f>
              <c:strCache>
                <c:ptCount val="1"/>
                <c:pt idx="0">
                  <c:v>JUMLAH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Sheet1!$A$3:$A$6</c:f>
              <c:strCache>
                <c:ptCount val="4"/>
                <c:pt idx="0">
                  <c:v>E-Court</c:v>
                </c:pt>
                <c:pt idx="1">
                  <c:v>Rumah Dinas</c:v>
                </c:pt>
                <c:pt idx="2">
                  <c:v>Rehab Gedung Pasca Bencana</c:v>
                </c:pt>
                <c:pt idx="3">
                  <c:v>Lanjutan Pengadaan Laptop</c:v>
                </c:pt>
              </c:strCache>
            </c:strRef>
          </c:cat>
          <c:val>
            <c:numRef>
              <c:f>Sheet1!$B$3:$B$6</c:f>
              <c:numCache>
                <c:formatCode>#,##0</c:formatCode>
                <c:ptCount val="4"/>
                <c:pt idx="0">
                  <c:v>293178093612</c:v>
                </c:pt>
                <c:pt idx="1">
                  <c:v>95612496909</c:v>
                </c:pt>
                <c:pt idx="2">
                  <c:v>358000000</c:v>
                </c:pt>
                <c:pt idx="3">
                  <c:v>24250650000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469AE-5D01-4E6F-91B7-BE554455C46E}" type="doc">
      <dgm:prSet loTypeId="urn:microsoft.com/office/officeart/2005/8/layout/process4" loCatId="list" qsTypeId="urn:microsoft.com/office/officeart/2005/8/quickstyle/simple3" qsCatId="simple" csTypeId="urn:microsoft.com/office/officeart/2005/8/colors/colorful1#1" csCatId="colorful" phldr="1"/>
      <dgm:spPr/>
    </dgm:pt>
    <dgm:pt modelId="{F19ABC83-4362-41D1-9681-48961E38CBF2}">
      <dgm:prSet phldrT="[Text]"/>
      <dgm:spPr/>
      <dgm:t>
        <a:bodyPr/>
        <a:lstStyle/>
        <a:p>
          <a:pPr algn="l"/>
          <a:r>
            <a:rPr lang="en-US" dirty="0" err="1" smtClean="0"/>
            <a:t>Perubahan</a:t>
          </a:r>
          <a:r>
            <a:rPr lang="en-US" dirty="0" smtClean="0"/>
            <a:t> </a:t>
          </a:r>
          <a:r>
            <a:rPr lang="en-US" dirty="0" err="1" smtClean="0"/>
            <a:t>prosedur</a:t>
          </a:r>
          <a:r>
            <a:rPr lang="en-US" dirty="0" smtClean="0"/>
            <a:t> </a:t>
          </a:r>
          <a:r>
            <a:rPr lang="en-US" dirty="0" err="1" smtClean="0"/>
            <a:t>penanganan</a:t>
          </a:r>
          <a:r>
            <a:rPr lang="en-US" dirty="0" smtClean="0"/>
            <a:t> </a:t>
          </a:r>
          <a:r>
            <a:rPr lang="en-US" dirty="0" err="1" smtClean="0"/>
            <a:t>perkara</a:t>
          </a:r>
          <a:endParaRPr lang="en-US" dirty="0"/>
        </a:p>
      </dgm:t>
    </dgm:pt>
    <dgm:pt modelId="{CCC1BD1E-4E11-47CC-B877-ADF7016590D7}" type="parTrans" cxnId="{09CDC30F-F64D-4868-8CAC-75AF3C3B1217}">
      <dgm:prSet/>
      <dgm:spPr/>
      <dgm:t>
        <a:bodyPr/>
        <a:lstStyle/>
        <a:p>
          <a:endParaRPr lang="en-US"/>
        </a:p>
      </dgm:t>
    </dgm:pt>
    <dgm:pt modelId="{76AE5CB7-DCA0-4CCE-9972-3CD45ECD4A25}" type="sibTrans" cxnId="{09CDC30F-F64D-4868-8CAC-75AF3C3B1217}">
      <dgm:prSet/>
      <dgm:spPr/>
      <dgm:t>
        <a:bodyPr/>
        <a:lstStyle/>
        <a:p>
          <a:endParaRPr lang="en-US"/>
        </a:p>
      </dgm:t>
    </dgm:pt>
    <dgm:pt modelId="{EEB60091-4EEA-425F-9BDF-DD749FE7D068}">
      <dgm:prSet phldrT="[Text]"/>
      <dgm:spPr/>
      <dgm:t>
        <a:bodyPr/>
        <a:lstStyle/>
        <a:p>
          <a:pPr algn="l"/>
          <a:r>
            <a:rPr lang="en-US" dirty="0" err="1" smtClean="0"/>
            <a:t>Mengurangi</a:t>
          </a:r>
          <a:r>
            <a:rPr lang="en-US" dirty="0" smtClean="0"/>
            <a:t> </a:t>
          </a:r>
          <a:r>
            <a:rPr lang="en-US" dirty="0" err="1" smtClean="0"/>
            <a:t>waktu</a:t>
          </a:r>
          <a:r>
            <a:rPr lang="en-US" dirty="0" smtClean="0"/>
            <a:t> </a:t>
          </a:r>
          <a:r>
            <a:rPr lang="en-US" dirty="0" err="1" smtClean="0"/>
            <a:t>Penanganan</a:t>
          </a:r>
          <a:r>
            <a:rPr lang="en-US" dirty="0" smtClean="0"/>
            <a:t> </a:t>
          </a:r>
          <a:r>
            <a:rPr lang="en-US" dirty="0" err="1" smtClean="0"/>
            <a:t>perkara</a:t>
          </a:r>
          <a:endParaRPr lang="en-US" dirty="0"/>
        </a:p>
      </dgm:t>
    </dgm:pt>
    <dgm:pt modelId="{EEAB9AEB-0554-4F3E-A787-1459E37177E1}" type="parTrans" cxnId="{588DAA53-DB74-45DD-9C9D-3FF7B34CA51F}">
      <dgm:prSet/>
      <dgm:spPr/>
      <dgm:t>
        <a:bodyPr/>
        <a:lstStyle/>
        <a:p>
          <a:endParaRPr lang="en-US"/>
        </a:p>
      </dgm:t>
    </dgm:pt>
    <dgm:pt modelId="{B3A5E62C-631C-4D3E-AF6C-6B7053D6F346}" type="sibTrans" cxnId="{588DAA53-DB74-45DD-9C9D-3FF7B34CA51F}">
      <dgm:prSet/>
      <dgm:spPr/>
      <dgm:t>
        <a:bodyPr/>
        <a:lstStyle/>
        <a:p>
          <a:endParaRPr lang="en-US"/>
        </a:p>
      </dgm:t>
    </dgm:pt>
    <dgm:pt modelId="{21B68384-965C-433C-80BD-E44B90195388}" type="pres">
      <dgm:prSet presAssocID="{E15469AE-5D01-4E6F-91B7-BE554455C46E}" presName="Name0" presStyleCnt="0">
        <dgm:presLayoutVars>
          <dgm:dir/>
          <dgm:animLvl val="lvl"/>
          <dgm:resizeHandles val="exact"/>
        </dgm:presLayoutVars>
      </dgm:prSet>
      <dgm:spPr/>
    </dgm:pt>
    <dgm:pt modelId="{B29702D8-A3A7-4A63-8015-30F7FA5F48D8}" type="pres">
      <dgm:prSet presAssocID="{EEB60091-4EEA-425F-9BDF-DD749FE7D068}" presName="boxAndChildren" presStyleCnt="0"/>
      <dgm:spPr/>
    </dgm:pt>
    <dgm:pt modelId="{862CC000-F7D1-448A-8459-AE6A2643141E}" type="pres">
      <dgm:prSet presAssocID="{EEB60091-4EEA-425F-9BDF-DD749FE7D068}" presName="parentTextBox" presStyleLbl="node1" presStyleIdx="0" presStyleCnt="2"/>
      <dgm:spPr/>
      <dgm:t>
        <a:bodyPr/>
        <a:lstStyle/>
        <a:p>
          <a:endParaRPr lang="en-US"/>
        </a:p>
      </dgm:t>
    </dgm:pt>
    <dgm:pt modelId="{CBB58C09-F583-41FE-A3A4-16FBD7678D92}" type="pres">
      <dgm:prSet presAssocID="{76AE5CB7-DCA0-4CCE-9972-3CD45ECD4A25}" presName="sp" presStyleCnt="0"/>
      <dgm:spPr/>
    </dgm:pt>
    <dgm:pt modelId="{27D6F88F-EB2F-44E6-9BF3-492F7F1B5EF1}" type="pres">
      <dgm:prSet presAssocID="{F19ABC83-4362-41D1-9681-48961E38CBF2}" presName="arrowAndChildren" presStyleCnt="0"/>
      <dgm:spPr/>
    </dgm:pt>
    <dgm:pt modelId="{F180ACAD-235A-4D6C-A143-C2BDF400FC74}" type="pres">
      <dgm:prSet presAssocID="{F19ABC83-4362-41D1-9681-48961E38CBF2}" presName="parentTextArrow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ADE7113D-57F8-4983-96C6-48B805A44EC2}" type="presOf" srcId="{E15469AE-5D01-4E6F-91B7-BE554455C46E}" destId="{21B68384-965C-433C-80BD-E44B90195388}" srcOrd="0" destOrd="0" presId="urn:microsoft.com/office/officeart/2005/8/layout/process4"/>
    <dgm:cxn modelId="{AA2053F1-CFC1-4ADA-A634-DFC95F14B662}" type="presOf" srcId="{F19ABC83-4362-41D1-9681-48961E38CBF2}" destId="{F180ACAD-235A-4D6C-A143-C2BDF400FC74}" srcOrd="0" destOrd="0" presId="urn:microsoft.com/office/officeart/2005/8/layout/process4"/>
    <dgm:cxn modelId="{09CDC30F-F64D-4868-8CAC-75AF3C3B1217}" srcId="{E15469AE-5D01-4E6F-91B7-BE554455C46E}" destId="{F19ABC83-4362-41D1-9681-48961E38CBF2}" srcOrd="0" destOrd="0" parTransId="{CCC1BD1E-4E11-47CC-B877-ADF7016590D7}" sibTransId="{76AE5CB7-DCA0-4CCE-9972-3CD45ECD4A25}"/>
    <dgm:cxn modelId="{588DAA53-DB74-45DD-9C9D-3FF7B34CA51F}" srcId="{E15469AE-5D01-4E6F-91B7-BE554455C46E}" destId="{EEB60091-4EEA-425F-9BDF-DD749FE7D068}" srcOrd="1" destOrd="0" parTransId="{EEAB9AEB-0554-4F3E-A787-1459E37177E1}" sibTransId="{B3A5E62C-631C-4D3E-AF6C-6B7053D6F346}"/>
    <dgm:cxn modelId="{D65884A6-4F5A-4C05-B7B6-F037B8380F17}" type="presOf" srcId="{EEB60091-4EEA-425F-9BDF-DD749FE7D068}" destId="{862CC000-F7D1-448A-8459-AE6A2643141E}" srcOrd="0" destOrd="0" presId="urn:microsoft.com/office/officeart/2005/8/layout/process4"/>
    <dgm:cxn modelId="{A39456C6-2C01-4318-A6B0-E8F1BB47716A}" type="presParOf" srcId="{21B68384-965C-433C-80BD-E44B90195388}" destId="{B29702D8-A3A7-4A63-8015-30F7FA5F48D8}" srcOrd="0" destOrd="0" presId="urn:microsoft.com/office/officeart/2005/8/layout/process4"/>
    <dgm:cxn modelId="{13DAB2DD-1182-4768-A52A-2086840DC8C7}" type="presParOf" srcId="{B29702D8-A3A7-4A63-8015-30F7FA5F48D8}" destId="{862CC000-F7D1-448A-8459-AE6A2643141E}" srcOrd="0" destOrd="0" presId="urn:microsoft.com/office/officeart/2005/8/layout/process4"/>
    <dgm:cxn modelId="{45AED6DC-B022-46ED-8175-6143C22BCDF8}" type="presParOf" srcId="{21B68384-965C-433C-80BD-E44B90195388}" destId="{CBB58C09-F583-41FE-A3A4-16FBD7678D92}" srcOrd="1" destOrd="0" presId="urn:microsoft.com/office/officeart/2005/8/layout/process4"/>
    <dgm:cxn modelId="{E50210AE-8A59-4233-A66D-7A16462E735A}" type="presParOf" srcId="{21B68384-965C-433C-80BD-E44B90195388}" destId="{27D6F88F-EB2F-44E6-9BF3-492F7F1B5EF1}" srcOrd="2" destOrd="0" presId="urn:microsoft.com/office/officeart/2005/8/layout/process4"/>
    <dgm:cxn modelId="{FD25CFA8-464C-491E-ADE1-1D687A6FDC38}" type="presParOf" srcId="{27D6F88F-EB2F-44E6-9BF3-492F7F1B5EF1}" destId="{F180ACAD-235A-4D6C-A143-C2BDF400FC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5469AE-5D01-4E6F-91B7-BE554455C46E}" type="doc">
      <dgm:prSet loTypeId="urn:microsoft.com/office/officeart/2005/8/layout/process4" loCatId="list" qsTypeId="urn:microsoft.com/office/officeart/2005/8/quickstyle/simple3" qsCatId="simple" csTypeId="urn:microsoft.com/office/officeart/2005/8/colors/colorful1#2" csCatId="colorful" phldr="1"/>
      <dgm:spPr/>
    </dgm:pt>
    <dgm:pt modelId="{F19ABC83-4362-41D1-9681-48961E38CBF2}">
      <dgm:prSet phldrT="[Text]" custT="1"/>
      <dgm:spPr/>
      <dgm:t>
        <a:bodyPr/>
        <a:lstStyle/>
        <a:p>
          <a:pPr algn="ctr"/>
          <a:r>
            <a:rPr lang="en-US" sz="2000" dirty="0" err="1" smtClean="0"/>
            <a:t>Perubahan</a:t>
          </a:r>
          <a:r>
            <a:rPr lang="en-US" sz="2000" dirty="0" smtClean="0"/>
            <a:t> </a:t>
          </a:r>
          <a:r>
            <a:rPr lang="en-US" sz="2000" dirty="0" err="1" smtClean="0"/>
            <a:t>cara</a:t>
          </a:r>
          <a:r>
            <a:rPr lang="en-US" sz="2000" dirty="0" smtClean="0"/>
            <a:t> </a:t>
          </a:r>
          <a:r>
            <a:rPr lang="en-US" sz="2000" dirty="0" err="1" smtClean="0"/>
            <a:t>berinteraksi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pengguna</a:t>
          </a:r>
          <a:r>
            <a:rPr lang="en-US" sz="2000" dirty="0" smtClean="0"/>
            <a:t> </a:t>
          </a:r>
          <a:r>
            <a:rPr lang="en-US" sz="2000" dirty="0" err="1" smtClean="0"/>
            <a:t>pengadilan</a:t>
          </a:r>
          <a:endParaRPr lang="en-US" sz="2000" dirty="0"/>
        </a:p>
      </dgm:t>
    </dgm:pt>
    <dgm:pt modelId="{CCC1BD1E-4E11-47CC-B877-ADF7016590D7}" type="parTrans" cxnId="{09CDC30F-F64D-4868-8CAC-75AF3C3B1217}">
      <dgm:prSet/>
      <dgm:spPr/>
      <dgm:t>
        <a:bodyPr/>
        <a:lstStyle/>
        <a:p>
          <a:endParaRPr lang="en-US" sz="1400"/>
        </a:p>
      </dgm:t>
    </dgm:pt>
    <dgm:pt modelId="{76AE5CB7-DCA0-4CCE-9972-3CD45ECD4A25}" type="sibTrans" cxnId="{09CDC30F-F64D-4868-8CAC-75AF3C3B1217}">
      <dgm:prSet/>
      <dgm:spPr/>
      <dgm:t>
        <a:bodyPr/>
        <a:lstStyle/>
        <a:p>
          <a:endParaRPr lang="en-US" sz="1400"/>
        </a:p>
      </dgm:t>
    </dgm:pt>
    <dgm:pt modelId="{EEB60091-4EEA-425F-9BDF-DD749FE7D068}">
      <dgm:prSet phldrT="[Text]" custT="1"/>
      <dgm:spPr/>
      <dgm:t>
        <a:bodyPr/>
        <a:lstStyle/>
        <a:p>
          <a:pPr marL="341313" indent="-341313" algn="l"/>
          <a:r>
            <a:rPr lang="en-US" sz="1400" b="1" dirty="0" smtClean="0"/>
            <a:t>1. </a:t>
          </a:r>
          <a:r>
            <a:rPr lang="en-US" sz="1400" b="1" dirty="0" err="1" smtClean="0"/>
            <a:t>Mengurangi</a:t>
          </a:r>
          <a:r>
            <a:rPr lang="en-US" sz="1400" b="1" dirty="0" smtClean="0"/>
            <a:t> </a:t>
          </a:r>
          <a:r>
            <a:rPr lang="en-US" sz="1400" b="1" dirty="0" err="1" smtClean="0"/>
            <a:t>Pengguna</a:t>
          </a:r>
          <a:r>
            <a:rPr lang="en-US" sz="1400" b="1" dirty="0" smtClean="0"/>
            <a:t> </a:t>
          </a:r>
          <a:r>
            <a:rPr lang="en-US" sz="1400" b="1" dirty="0" err="1" smtClean="0"/>
            <a:t>datang</a:t>
          </a:r>
          <a:r>
            <a:rPr lang="en-US" sz="1400" b="1" dirty="0" smtClean="0"/>
            <a:t> </a:t>
          </a:r>
          <a:r>
            <a:rPr lang="en-US" sz="1400" b="1" dirty="0" err="1" smtClean="0"/>
            <a:t>ke</a:t>
          </a:r>
          <a:r>
            <a:rPr lang="en-US" sz="1400" b="1" dirty="0" smtClean="0"/>
            <a:t> </a:t>
          </a:r>
          <a:r>
            <a:rPr lang="en-US" sz="1400" b="1" dirty="0" err="1" smtClean="0"/>
            <a:t>Pengadilan</a:t>
          </a:r>
          <a:endParaRPr lang="en-US" sz="1400" b="1" dirty="0" smtClean="0"/>
        </a:p>
        <a:p>
          <a:pPr marL="341313" indent="-341313" algn="l"/>
          <a:r>
            <a:rPr lang="en-US" sz="1400" b="1" dirty="0" smtClean="0"/>
            <a:t>2. </a:t>
          </a:r>
          <a:r>
            <a:rPr lang="en-US" sz="1400" b="1" dirty="0" err="1" smtClean="0"/>
            <a:t>Mengkanalisasi</a:t>
          </a:r>
          <a:r>
            <a:rPr lang="en-US" sz="1400" b="1" dirty="0" smtClean="0"/>
            <a:t> </a:t>
          </a:r>
          <a:r>
            <a:rPr lang="en-US" sz="1400" b="1" dirty="0" err="1" smtClean="0"/>
            <a:t>cara</a:t>
          </a:r>
          <a:r>
            <a:rPr lang="en-US" sz="1400" b="1" dirty="0" smtClean="0"/>
            <a:t> </a:t>
          </a:r>
          <a:r>
            <a:rPr lang="en-US" sz="1400" b="1" dirty="0" err="1" smtClean="0"/>
            <a:t>berinteraksi</a:t>
          </a:r>
          <a:endParaRPr lang="en-US" sz="1400" b="1" dirty="0"/>
        </a:p>
      </dgm:t>
    </dgm:pt>
    <dgm:pt modelId="{EEAB9AEB-0554-4F3E-A787-1459E37177E1}" type="parTrans" cxnId="{588DAA53-DB74-45DD-9C9D-3FF7B34CA51F}">
      <dgm:prSet/>
      <dgm:spPr/>
      <dgm:t>
        <a:bodyPr/>
        <a:lstStyle/>
        <a:p>
          <a:endParaRPr lang="en-US" sz="1400"/>
        </a:p>
      </dgm:t>
    </dgm:pt>
    <dgm:pt modelId="{B3A5E62C-631C-4D3E-AF6C-6B7053D6F346}" type="sibTrans" cxnId="{588DAA53-DB74-45DD-9C9D-3FF7B34CA51F}">
      <dgm:prSet/>
      <dgm:spPr/>
      <dgm:t>
        <a:bodyPr/>
        <a:lstStyle/>
        <a:p>
          <a:endParaRPr lang="en-US" sz="1400"/>
        </a:p>
      </dgm:t>
    </dgm:pt>
    <dgm:pt modelId="{21B68384-965C-433C-80BD-E44B90195388}" type="pres">
      <dgm:prSet presAssocID="{E15469AE-5D01-4E6F-91B7-BE554455C46E}" presName="Name0" presStyleCnt="0">
        <dgm:presLayoutVars>
          <dgm:dir/>
          <dgm:animLvl val="lvl"/>
          <dgm:resizeHandles val="exact"/>
        </dgm:presLayoutVars>
      </dgm:prSet>
      <dgm:spPr/>
    </dgm:pt>
    <dgm:pt modelId="{B29702D8-A3A7-4A63-8015-30F7FA5F48D8}" type="pres">
      <dgm:prSet presAssocID="{EEB60091-4EEA-425F-9BDF-DD749FE7D068}" presName="boxAndChildren" presStyleCnt="0"/>
      <dgm:spPr/>
    </dgm:pt>
    <dgm:pt modelId="{862CC000-F7D1-448A-8459-AE6A2643141E}" type="pres">
      <dgm:prSet presAssocID="{EEB60091-4EEA-425F-9BDF-DD749FE7D068}" presName="parentTextBox" presStyleLbl="node1" presStyleIdx="0" presStyleCnt="2"/>
      <dgm:spPr/>
      <dgm:t>
        <a:bodyPr/>
        <a:lstStyle/>
        <a:p>
          <a:endParaRPr lang="en-US"/>
        </a:p>
      </dgm:t>
    </dgm:pt>
    <dgm:pt modelId="{CBB58C09-F583-41FE-A3A4-16FBD7678D92}" type="pres">
      <dgm:prSet presAssocID="{76AE5CB7-DCA0-4CCE-9972-3CD45ECD4A25}" presName="sp" presStyleCnt="0"/>
      <dgm:spPr/>
    </dgm:pt>
    <dgm:pt modelId="{27D6F88F-EB2F-44E6-9BF3-492F7F1B5EF1}" type="pres">
      <dgm:prSet presAssocID="{F19ABC83-4362-41D1-9681-48961E38CBF2}" presName="arrowAndChildren" presStyleCnt="0"/>
      <dgm:spPr/>
    </dgm:pt>
    <dgm:pt modelId="{F180ACAD-235A-4D6C-A143-C2BDF400FC74}" type="pres">
      <dgm:prSet presAssocID="{F19ABC83-4362-41D1-9681-48961E38CBF2}" presName="parentTextArrow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D59F3338-41EE-4482-BA2F-507E7432C817}" type="presOf" srcId="{E15469AE-5D01-4E6F-91B7-BE554455C46E}" destId="{21B68384-965C-433C-80BD-E44B90195388}" srcOrd="0" destOrd="0" presId="urn:microsoft.com/office/officeart/2005/8/layout/process4"/>
    <dgm:cxn modelId="{3F195994-2E83-4F91-B427-514858D3D36F}" type="presOf" srcId="{EEB60091-4EEA-425F-9BDF-DD749FE7D068}" destId="{862CC000-F7D1-448A-8459-AE6A2643141E}" srcOrd="0" destOrd="0" presId="urn:microsoft.com/office/officeart/2005/8/layout/process4"/>
    <dgm:cxn modelId="{09CDC30F-F64D-4868-8CAC-75AF3C3B1217}" srcId="{E15469AE-5D01-4E6F-91B7-BE554455C46E}" destId="{F19ABC83-4362-41D1-9681-48961E38CBF2}" srcOrd="0" destOrd="0" parTransId="{CCC1BD1E-4E11-47CC-B877-ADF7016590D7}" sibTransId="{76AE5CB7-DCA0-4CCE-9972-3CD45ECD4A25}"/>
    <dgm:cxn modelId="{34108A6D-FE2E-4780-960A-56A01C19775F}" type="presOf" srcId="{F19ABC83-4362-41D1-9681-48961E38CBF2}" destId="{F180ACAD-235A-4D6C-A143-C2BDF400FC74}" srcOrd="0" destOrd="0" presId="urn:microsoft.com/office/officeart/2005/8/layout/process4"/>
    <dgm:cxn modelId="{588DAA53-DB74-45DD-9C9D-3FF7B34CA51F}" srcId="{E15469AE-5D01-4E6F-91B7-BE554455C46E}" destId="{EEB60091-4EEA-425F-9BDF-DD749FE7D068}" srcOrd="1" destOrd="0" parTransId="{EEAB9AEB-0554-4F3E-A787-1459E37177E1}" sibTransId="{B3A5E62C-631C-4D3E-AF6C-6B7053D6F346}"/>
    <dgm:cxn modelId="{7BB3669D-333B-4D27-93C6-8A2AD0E0275C}" type="presParOf" srcId="{21B68384-965C-433C-80BD-E44B90195388}" destId="{B29702D8-A3A7-4A63-8015-30F7FA5F48D8}" srcOrd="0" destOrd="0" presId="urn:microsoft.com/office/officeart/2005/8/layout/process4"/>
    <dgm:cxn modelId="{A4A00A0E-DF8F-4B77-8CB4-F36187A6F131}" type="presParOf" srcId="{B29702D8-A3A7-4A63-8015-30F7FA5F48D8}" destId="{862CC000-F7D1-448A-8459-AE6A2643141E}" srcOrd="0" destOrd="0" presId="urn:microsoft.com/office/officeart/2005/8/layout/process4"/>
    <dgm:cxn modelId="{2709D0F1-E6C1-4695-A241-BC0C9346F262}" type="presParOf" srcId="{21B68384-965C-433C-80BD-E44B90195388}" destId="{CBB58C09-F583-41FE-A3A4-16FBD7678D92}" srcOrd="1" destOrd="0" presId="urn:microsoft.com/office/officeart/2005/8/layout/process4"/>
    <dgm:cxn modelId="{924B75A5-F3B9-454C-BE10-5DDEDE119F71}" type="presParOf" srcId="{21B68384-965C-433C-80BD-E44B90195388}" destId="{27D6F88F-EB2F-44E6-9BF3-492F7F1B5EF1}" srcOrd="2" destOrd="0" presId="urn:microsoft.com/office/officeart/2005/8/layout/process4"/>
    <dgm:cxn modelId="{787F54E5-B2AC-46F7-B366-595C16530E60}" type="presParOf" srcId="{27D6F88F-EB2F-44E6-9BF3-492F7F1B5EF1}" destId="{F180ACAD-235A-4D6C-A143-C2BDF400FC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5469AE-5D01-4E6F-91B7-BE554455C46E}" type="doc">
      <dgm:prSet loTypeId="urn:microsoft.com/office/officeart/2005/8/layout/process4" loCatId="list" qsTypeId="urn:microsoft.com/office/officeart/2005/8/quickstyle/simple3" qsCatId="simple" csTypeId="urn:microsoft.com/office/officeart/2005/8/colors/colorful1#3" csCatId="colorful" phldr="1"/>
      <dgm:spPr/>
    </dgm:pt>
    <dgm:pt modelId="{F19ABC83-4362-41D1-9681-48961E38CBF2}">
      <dgm:prSet phldrT="[Text]" custT="1"/>
      <dgm:spPr/>
      <dgm:t>
        <a:bodyPr/>
        <a:lstStyle/>
        <a:p>
          <a:pPr algn="ctr"/>
          <a:r>
            <a:rPr lang="en-US" sz="2000" dirty="0" err="1" smtClean="0"/>
            <a:t>Informasi-Informasi</a:t>
          </a:r>
          <a:r>
            <a:rPr lang="en-US" sz="2000" dirty="0" smtClean="0"/>
            <a:t> </a:t>
          </a:r>
          <a:r>
            <a:rPr lang="en-US" sz="2000" dirty="0" err="1" smtClean="0"/>
            <a:t>Elektronik</a:t>
          </a:r>
          <a:r>
            <a:rPr lang="en-US" sz="2000" dirty="0" smtClean="0"/>
            <a:t> </a:t>
          </a:r>
          <a:r>
            <a:rPr lang="en-US" sz="2000" dirty="0" err="1" smtClean="0"/>
            <a:t>Pengadilan</a:t>
          </a:r>
          <a:endParaRPr lang="en-US" sz="2000" dirty="0"/>
        </a:p>
      </dgm:t>
    </dgm:pt>
    <dgm:pt modelId="{CCC1BD1E-4E11-47CC-B877-ADF7016590D7}" type="parTrans" cxnId="{09CDC30F-F64D-4868-8CAC-75AF3C3B1217}">
      <dgm:prSet/>
      <dgm:spPr/>
      <dgm:t>
        <a:bodyPr/>
        <a:lstStyle/>
        <a:p>
          <a:endParaRPr lang="en-US"/>
        </a:p>
      </dgm:t>
    </dgm:pt>
    <dgm:pt modelId="{76AE5CB7-DCA0-4CCE-9972-3CD45ECD4A25}" type="sibTrans" cxnId="{09CDC30F-F64D-4868-8CAC-75AF3C3B1217}">
      <dgm:prSet/>
      <dgm:spPr/>
      <dgm:t>
        <a:bodyPr/>
        <a:lstStyle/>
        <a:p>
          <a:endParaRPr lang="en-US"/>
        </a:p>
      </dgm:t>
    </dgm:pt>
    <dgm:pt modelId="{EEB60091-4EEA-425F-9BDF-DD749FE7D068}">
      <dgm:prSet phldrT="[Text]"/>
      <dgm:spPr/>
      <dgm:t>
        <a:bodyPr/>
        <a:lstStyle/>
        <a:p>
          <a:pPr marL="0" indent="0" algn="l"/>
          <a:r>
            <a:rPr lang="en-US" dirty="0" err="1" smtClean="0"/>
            <a:t>Menghindari</a:t>
          </a:r>
          <a:r>
            <a:rPr lang="en-US" dirty="0" smtClean="0"/>
            <a:t> </a:t>
          </a:r>
          <a:r>
            <a:rPr lang="en-US" dirty="0" err="1" smtClean="0"/>
            <a:t>masyarakat</a:t>
          </a:r>
          <a:r>
            <a:rPr lang="en-US" dirty="0" smtClean="0"/>
            <a:t> </a:t>
          </a:r>
          <a:r>
            <a:rPr lang="en-US" dirty="0" err="1" smtClean="0"/>
            <a:t>dari</a:t>
          </a:r>
          <a:r>
            <a:rPr lang="en-US" dirty="0" smtClean="0"/>
            <a:t> </a:t>
          </a:r>
          <a:r>
            <a:rPr lang="en-US" dirty="0" err="1" smtClean="0"/>
            <a:t>kekurangan</a:t>
          </a:r>
          <a:r>
            <a:rPr lang="en-US" dirty="0" smtClean="0"/>
            <a:t> </a:t>
          </a:r>
          <a:r>
            <a:rPr lang="en-US" dirty="0" err="1" smtClean="0"/>
            <a:t>informasi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pengetahuan</a:t>
          </a:r>
          <a:endParaRPr lang="en-US" dirty="0"/>
        </a:p>
      </dgm:t>
    </dgm:pt>
    <dgm:pt modelId="{EEAB9AEB-0554-4F3E-A787-1459E37177E1}" type="parTrans" cxnId="{588DAA53-DB74-45DD-9C9D-3FF7B34CA51F}">
      <dgm:prSet/>
      <dgm:spPr/>
      <dgm:t>
        <a:bodyPr/>
        <a:lstStyle/>
        <a:p>
          <a:endParaRPr lang="en-US"/>
        </a:p>
      </dgm:t>
    </dgm:pt>
    <dgm:pt modelId="{B3A5E62C-631C-4D3E-AF6C-6B7053D6F346}" type="sibTrans" cxnId="{588DAA53-DB74-45DD-9C9D-3FF7B34CA51F}">
      <dgm:prSet/>
      <dgm:spPr/>
      <dgm:t>
        <a:bodyPr/>
        <a:lstStyle/>
        <a:p>
          <a:endParaRPr lang="en-US"/>
        </a:p>
      </dgm:t>
    </dgm:pt>
    <dgm:pt modelId="{21B68384-965C-433C-80BD-E44B90195388}" type="pres">
      <dgm:prSet presAssocID="{E15469AE-5D01-4E6F-91B7-BE554455C46E}" presName="Name0" presStyleCnt="0">
        <dgm:presLayoutVars>
          <dgm:dir/>
          <dgm:animLvl val="lvl"/>
          <dgm:resizeHandles val="exact"/>
        </dgm:presLayoutVars>
      </dgm:prSet>
      <dgm:spPr/>
    </dgm:pt>
    <dgm:pt modelId="{B29702D8-A3A7-4A63-8015-30F7FA5F48D8}" type="pres">
      <dgm:prSet presAssocID="{EEB60091-4EEA-425F-9BDF-DD749FE7D068}" presName="boxAndChildren" presStyleCnt="0"/>
      <dgm:spPr/>
    </dgm:pt>
    <dgm:pt modelId="{862CC000-F7D1-448A-8459-AE6A2643141E}" type="pres">
      <dgm:prSet presAssocID="{EEB60091-4EEA-425F-9BDF-DD749FE7D068}" presName="parentTextBox" presStyleLbl="node1" presStyleIdx="0" presStyleCnt="2"/>
      <dgm:spPr/>
      <dgm:t>
        <a:bodyPr/>
        <a:lstStyle/>
        <a:p>
          <a:endParaRPr lang="en-US"/>
        </a:p>
      </dgm:t>
    </dgm:pt>
    <dgm:pt modelId="{CBB58C09-F583-41FE-A3A4-16FBD7678D92}" type="pres">
      <dgm:prSet presAssocID="{76AE5CB7-DCA0-4CCE-9972-3CD45ECD4A25}" presName="sp" presStyleCnt="0"/>
      <dgm:spPr/>
    </dgm:pt>
    <dgm:pt modelId="{27D6F88F-EB2F-44E6-9BF3-492F7F1B5EF1}" type="pres">
      <dgm:prSet presAssocID="{F19ABC83-4362-41D1-9681-48961E38CBF2}" presName="arrowAndChildren" presStyleCnt="0"/>
      <dgm:spPr/>
    </dgm:pt>
    <dgm:pt modelId="{F180ACAD-235A-4D6C-A143-C2BDF400FC74}" type="pres">
      <dgm:prSet presAssocID="{F19ABC83-4362-41D1-9681-48961E38CBF2}" presName="parentTextArrow" presStyleLbl="node1" presStyleIdx="1" presStyleCnt="2" custLinFactNeighborY="-570"/>
      <dgm:spPr/>
      <dgm:t>
        <a:bodyPr/>
        <a:lstStyle/>
        <a:p>
          <a:endParaRPr lang="en-US"/>
        </a:p>
      </dgm:t>
    </dgm:pt>
  </dgm:ptLst>
  <dgm:cxnLst>
    <dgm:cxn modelId="{F49F6FD4-E64A-4607-A0E0-B6F7BA4E76A1}" type="presOf" srcId="{EEB60091-4EEA-425F-9BDF-DD749FE7D068}" destId="{862CC000-F7D1-448A-8459-AE6A2643141E}" srcOrd="0" destOrd="0" presId="urn:microsoft.com/office/officeart/2005/8/layout/process4"/>
    <dgm:cxn modelId="{D541406D-7552-48CA-89C6-F8CFB364DD31}" type="presOf" srcId="{F19ABC83-4362-41D1-9681-48961E38CBF2}" destId="{F180ACAD-235A-4D6C-A143-C2BDF400FC74}" srcOrd="0" destOrd="0" presId="urn:microsoft.com/office/officeart/2005/8/layout/process4"/>
    <dgm:cxn modelId="{09CDC30F-F64D-4868-8CAC-75AF3C3B1217}" srcId="{E15469AE-5D01-4E6F-91B7-BE554455C46E}" destId="{F19ABC83-4362-41D1-9681-48961E38CBF2}" srcOrd="0" destOrd="0" parTransId="{CCC1BD1E-4E11-47CC-B877-ADF7016590D7}" sibTransId="{76AE5CB7-DCA0-4CCE-9972-3CD45ECD4A25}"/>
    <dgm:cxn modelId="{921474F4-61E6-4370-85F9-C48E0F176692}" type="presOf" srcId="{E15469AE-5D01-4E6F-91B7-BE554455C46E}" destId="{21B68384-965C-433C-80BD-E44B90195388}" srcOrd="0" destOrd="0" presId="urn:microsoft.com/office/officeart/2005/8/layout/process4"/>
    <dgm:cxn modelId="{588DAA53-DB74-45DD-9C9D-3FF7B34CA51F}" srcId="{E15469AE-5D01-4E6F-91B7-BE554455C46E}" destId="{EEB60091-4EEA-425F-9BDF-DD749FE7D068}" srcOrd="1" destOrd="0" parTransId="{EEAB9AEB-0554-4F3E-A787-1459E37177E1}" sibTransId="{B3A5E62C-631C-4D3E-AF6C-6B7053D6F346}"/>
    <dgm:cxn modelId="{2320AEF5-C48D-46CF-98F0-6424D559C4FB}" type="presParOf" srcId="{21B68384-965C-433C-80BD-E44B90195388}" destId="{B29702D8-A3A7-4A63-8015-30F7FA5F48D8}" srcOrd="0" destOrd="0" presId="urn:microsoft.com/office/officeart/2005/8/layout/process4"/>
    <dgm:cxn modelId="{919BBCF7-B9D5-40D0-BCC1-52C8F50A142A}" type="presParOf" srcId="{B29702D8-A3A7-4A63-8015-30F7FA5F48D8}" destId="{862CC000-F7D1-448A-8459-AE6A2643141E}" srcOrd="0" destOrd="0" presId="urn:microsoft.com/office/officeart/2005/8/layout/process4"/>
    <dgm:cxn modelId="{E9CFAFC3-D367-4E77-B8A7-02E020C51FAC}" type="presParOf" srcId="{21B68384-965C-433C-80BD-E44B90195388}" destId="{CBB58C09-F583-41FE-A3A4-16FBD7678D92}" srcOrd="1" destOrd="0" presId="urn:microsoft.com/office/officeart/2005/8/layout/process4"/>
    <dgm:cxn modelId="{CC72F54A-60DE-4D04-A83F-73BF5D04C801}" type="presParOf" srcId="{21B68384-965C-433C-80BD-E44B90195388}" destId="{27D6F88F-EB2F-44E6-9BF3-492F7F1B5EF1}" srcOrd="2" destOrd="0" presId="urn:microsoft.com/office/officeart/2005/8/layout/process4"/>
    <dgm:cxn modelId="{673DBD44-61E5-4CD6-8688-792416B221D0}" type="presParOf" srcId="{27D6F88F-EB2F-44E6-9BF3-492F7F1B5EF1}" destId="{F180ACAD-235A-4D6C-A143-C2BDF400FC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7E71F9-68C0-4D01-A127-145C09829F6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D61439B-EE72-458F-A2D3-53BF142229B0}">
      <dgm:prSet phldrT="[Text]"/>
      <dgm:spPr/>
      <dgm:t>
        <a:bodyPr/>
        <a:lstStyle/>
        <a:p>
          <a:r>
            <a:rPr lang="en-GB" dirty="0" smtClean="0"/>
            <a:t>Tingkat </a:t>
          </a:r>
          <a:r>
            <a:rPr lang="en-GB" dirty="0" err="1" smtClean="0"/>
            <a:t>Pusat</a:t>
          </a:r>
          <a:endParaRPr lang="en-GB" dirty="0"/>
        </a:p>
      </dgm:t>
    </dgm:pt>
    <dgm:pt modelId="{219D9C03-BA1A-4370-BC80-0B10F2A16860}" type="parTrans" cxnId="{ADEB747D-E70D-4035-A526-1C2840473978}">
      <dgm:prSet/>
      <dgm:spPr/>
      <dgm:t>
        <a:bodyPr/>
        <a:lstStyle/>
        <a:p>
          <a:endParaRPr lang="en-GB"/>
        </a:p>
      </dgm:t>
    </dgm:pt>
    <dgm:pt modelId="{7A112D8C-529B-4629-89FE-38CC8FD5B966}" type="sibTrans" cxnId="{ADEB747D-E70D-4035-A526-1C2840473978}">
      <dgm:prSet/>
      <dgm:spPr/>
      <dgm:t>
        <a:bodyPr/>
        <a:lstStyle/>
        <a:p>
          <a:endParaRPr lang="en-GB"/>
        </a:p>
      </dgm:t>
    </dgm:pt>
    <dgm:pt modelId="{F802311C-9E69-451C-84E0-9626A412C4D3}">
      <dgm:prSet phldrT="[Text]"/>
      <dgm:spPr/>
      <dgm:t>
        <a:bodyPr/>
        <a:lstStyle/>
        <a:p>
          <a:r>
            <a:rPr lang="en-GB" dirty="0" smtClean="0"/>
            <a:t>Tingkat Banding</a:t>
          </a:r>
          <a:endParaRPr lang="en-GB" dirty="0"/>
        </a:p>
      </dgm:t>
    </dgm:pt>
    <dgm:pt modelId="{F04B717D-080E-4EEB-BD32-940E293AE034}" type="parTrans" cxnId="{C4BFACF5-408D-44DC-ABB8-1E74B0C5DB2A}">
      <dgm:prSet/>
      <dgm:spPr/>
      <dgm:t>
        <a:bodyPr/>
        <a:lstStyle/>
        <a:p>
          <a:endParaRPr lang="en-GB"/>
        </a:p>
      </dgm:t>
    </dgm:pt>
    <dgm:pt modelId="{B5BD05C6-FC57-47BC-867B-239B30BE5B2D}" type="sibTrans" cxnId="{C4BFACF5-408D-44DC-ABB8-1E74B0C5DB2A}">
      <dgm:prSet/>
      <dgm:spPr/>
      <dgm:t>
        <a:bodyPr/>
        <a:lstStyle/>
        <a:p>
          <a:endParaRPr lang="en-GB"/>
        </a:p>
      </dgm:t>
    </dgm:pt>
    <dgm:pt modelId="{56B46F06-4866-4653-AA40-4EB5AA17F220}">
      <dgm:prSet phldrT="[Text]"/>
      <dgm:spPr/>
      <dgm:t>
        <a:bodyPr/>
        <a:lstStyle/>
        <a:p>
          <a:r>
            <a:rPr lang="en-GB" dirty="0" smtClean="0"/>
            <a:t>Tingkat </a:t>
          </a:r>
          <a:r>
            <a:rPr lang="en-GB" dirty="0" err="1" smtClean="0"/>
            <a:t>Pertama</a:t>
          </a:r>
          <a:endParaRPr lang="en-GB" dirty="0"/>
        </a:p>
      </dgm:t>
    </dgm:pt>
    <dgm:pt modelId="{0BEEFFCA-4259-4E25-814E-DC2FAC299293}" type="parTrans" cxnId="{BFAD6DB2-ABDF-431F-BB7D-9481839DE8DF}">
      <dgm:prSet/>
      <dgm:spPr/>
      <dgm:t>
        <a:bodyPr/>
        <a:lstStyle/>
        <a:p>
          <a:endParaRPr lang="en-GB"/>
        </a:p>
      </dgm:t>
    </dgm:pt>
    <dgm:pt modelId="{DF34AE17-E0B0-4C65-902D-C09C5566B58E}" type="sibTrans" cxnId="{BFAD6DB2-ABDF-431F-BB7D-9481839DE8DF}">
      <dgm:prSet/>
      <dgm:spPr/>
      <dgm:t>
        <a:bodyPr/>
        <a:lstStyle/>
        <a:p>
          <a:endParaRPr lang="en-GB"/>
        </a:p>
      </dgm:t>
    </dgm:pt>
    <dgm:pt modelId="{1C6264A4-16EC-4337-8C7E-C3AC17AC7CE9}" type="pres">
      <dgm:prSet presAssocID="{2A7E71F9-68C0-4D01-A127-145C09829F6C}" presName="compositeShape" presStyleCnt="0">
        <dgm:presLayoutVars>
          <dgm:dir/>
          <dgm:resizeHandles/>
        </dgm:presLayoutVars>
      </dgm:prSet>
      <dgm:spPr/>
    </dgm:pt>
    <dgm:pt modelId="{88EDA842-A70A-4166-87D7-D9128D7A82C7}" type="pres">
      <dgm:prSet presAssocID="{2A7E71F9-68C0-4D01-A127-145C09829F6C}" presName="pyramid" presStyleLbl="node1" presStyleIdx="0" presStyleCnt="1"/>
      <dgm:spPr/>
    </dgm:pt>
    <dgm:pt modelId="{E8ADBD08-8667-49DC-9171-63FFCF2E6FB6}" type="pres">
      <dgm:prSet presAssocID="{2A7E71F9-68C0-4D01-A127-145C09829F6C}" presName="theList" presStyleCnt="0"/>
      <dgm:spPr/>
    </dgm:pt>
    <dgm:pt modelId="{3DE6B2BF-643C-48B4-910C-548F6FD89947}" type="pres">
      <dgm:prSet presAssocID="{BD61439B-EE72-458F-A2D3-53BF142229B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C895FAD-048A-4C58-9D6F-FCE81C2B0808}" type="pres">
      <dgm:prSet presAssocID="{BD61439B-EE72-458F-A2D3-53BF142229B0}" presName="aSpace" presStyleCnt="0"/>
      <dgm:spPr/>
    </dgm:pt>
    <dgm:pt modelId="{7CF77F3F-6578-4272-8E44-925F072492F9}" type="pres">
      <dgm:prSet presAssocID="{F802311C-9E69-451C-84E0-9626A412C4D3}" presName="aNode" presStyleLbl="fgAcc1" presStyleIdx="1" presStyleCnt="3">
        <dgm:presLayoutVars>
          <dgm:bulletEnabled val="1"/>
        </dgm:presLayoutVars>
      </dgm:prSet>
      <dgm:spPr/>
    </dgm:pt>
    <dgm:pt modelId="{5D3E0960-E791-4B64-B1CC-987C1BCDE797}" type="pres">
      <dgm:prSet presAssocID="{F802311C-9E69-451C-84E0-9626A412C4D3}" presName="aSpace" presStyleCnt="0"/>
      <dgm:spPr/>
    </dgm:pt>
    <dgm:pt modelId="{1CD4FC49-B4EE-43FE-A6DE-1098908AEA8A}" type="pres">
      <dgm:prSet presAssocID="{56B46F06-4866-4653-AA40-4EB5AA17F220}" presName="aNode" presStyleLbl="fgAcc1" presStyleIdx="2" presStyleCnt="3">
        <dgm:presLayoutVars>
          <dgm:bulletEnabled val="1"/>
        </dgm:presLayoutVars>
      </dgm:prSet>
      <dgm:spPr/>
    </dgm:pt>
    <dgm:pt modelId="{4F199063-041E-4E65-85C7-A26739D1F2E6}" type="pres">
      <dgm:prSet presAssocID="{56B46F06-4866-4653-AA40-4EB5AA17F220}" presName="aSpace" presStyleCnt="0"/>
      <dgm:spPr/>
    </dgm:pt>
  </dgm:ptLst>
  <dgm:cxnLst>
    <dgm:cxn modelId="{481C25A3-C1A6-45BB-AF12-335988EF4A40}" type="presOf" srcId="{56B46F06-4866-4653-AA40-4EB5AA17F220}" destId="{1CD4FC49-B4EE-43FE-A6DE-1098908AEA8A}" srcOrd="0" destOrd="0" presId="urn:microsoft.com/office/officeart/2005/8/layout/pyramid2"/>
    <dgm:cxn modelId="{ADEB747D-E70D-4035-A526-1C2840473978}" srcId="{2A7E71F9-68C0-4D01-A127-145C09829F6C}" destId="{BD61439B-EE72-458F-A2D3-53BF142229B0}" srcOrd="0" destOrd="0" parTransId="{219D9C03-BA1A-4370-BC80-0B10F2A16860}" sibTransId="{7A112D8C-529B-4629-89FE-38CC8FD5B966}"/>
    <dgm:cxn modelId="{BFAD6DB2-ABDF-431F-BB7D-9481839DE8DF}" srcId="{2A7E71F9-68C0-4D01-A127-145C09829F6C}" destId="{56B46F06-4866-4653-AA40-4EB5AA17F220}" srcOrd="2" destOrd="0" parTransId="{0BEEFFCA-4259-4E25-814E-DC2FAC299293}" sibTransId="{DF34AE17-E0B0-4C65-902D-C09C5566B58E}"/>
    <dgm:cxn modelId="{DFABCD2B-A594-474B-9B4F-0703C5BBED6C}" type="presOf" srcId="{F802311C-9E69-451C-84E0-9626A412C4D3}" destId="{7CF77F3F-6578-4272-8E44-925F072492F9}" srcOrd="0" destOrd="0" presId="urn:microsoft.com/office/officeart/2005/8/layout/pyramid2"/>
    <dgm:cxn modelId="{CF31B5DC-3AF4-440E-AE7F-610CEC0E6B0F}" type="presOf" srcId="{2A7E71F9-68C0-4D01-A127-145C09829F6C}" destId="{1C6264A4-16EC-4337-8C7E-C3AC17AC7CE9}" srcOrd="0" destOrd="0" presId="urn:microsoft.com/office/officeart/2005/8/layout/pyramid2"/>
    <dgm:cxn modelId="{C4BFACF5-408D-44DC-ABB8-1E74B0C5DB2A}" srcId="{2A7E71F9-68C0-4D01-A127-145C09829F6C}" destId="{F802311C-9E69-451C-84E0-9626A412C4D3}" srcOrd="1" destOrd="0" parTransId="{F04B717D-080E-4EEB-BD32-940E293AE034}" sibTransId="{B5BD05C6-FC57-47BC-867B-239B30BE5B2D}"/>
    <dgm:cxn modelId="{88C297E1-DA4B-4AEF-A752-E3FCA5AD6FB6}" type="presOf" srcId="{BD61439B-EE72-458F-A2D3-53BF142229B0}" destId="{3DE6B2BF-643C-48B4-910C-548F6FD89947}" srcOrd="0" destOrd="0" presId="urn:microsoft.com/office/officeart/2005/8/layout/pyramid2"/>
    <dgm:cxn modelId="{7037D928-FF3E-47A0-BDB9-C8D7C58B98AB}" type="presParOf" srcId="{1C6264A4-16EC-4337-8C7E-C3AC17AC7CE9}" destId="{88EDA842-A70A-4166-87D7-D9128D7A82C7}" srcOrd="0" destOrd="0" presId="urn:microsoft.com/office/officeart/2005/8/layout/pyramid2"/>
    <dgm:cxn modelId="{B9962BB6-0681-4F25-9C0D-714CC76F139D}" type="presParOf" srcId="{1C6264A4-16EC-4337-8C7E-C3AC17AC7CE9}" destId="{E8ADBD08-8667-49DC-9171-63FFCF2E6FB6}" srcOrd="1" destOrd="0" presId="urn:microsoft.com/office/officeart/2005/8/layout/pyramid2"/>
    <dgm:cxn modelId="{5921EA8D-5F3B-4189-97AD-9B8831F7AA57}" type="presParOf" srcId="{E8ADBD08-8667-49DC-9171-63FFCF2E6FB6}" destId="{3DE6B2BF-643C-48B4-910C-548F6FD89947}" srcOrd="0" destOrd="0" presId="urn:microsoft.com/office/officeart/2005/8/layout/pyramid2"/>
    <dgm:cxn modelId="{09DC0EBD-4918-42DA-8BB3-FD0E6E50E704}" type="presParOf" srcId="{E8ADBD08-8667-49DC-9171-63FFCF2E6FB6}" destId="{AC895FAD-048A-4C58-9D6F-FCE81C2B0808}" srcOrd="1" destOrd="0" presId="urn:microsoft.com/office/officeart/2005/8/layout/pyramid2"/>
    <dgm:cxn modelId="{6DCCE5B3-2570-4409-9760-03F94420FD5E}" type="presParOf" srcId="{E8ADBD08-8667-49DC-9171-63FFCF2E6FB6}" destId="{7CF77F3F-6578-4272-8E44-925F072492F9}" srcOrd="2" destOrd="0" presId="urn:microsoft.com/office/officeart/2005/8/layout/pyramid2"/>
    <dgm:cxn modelId="{023029A9-A209-4811-92BD-90BC7FD38832}" type="presParOf" srcId="{E8ADBD08-8667-49DC-9171-63FFCF2E6FB6}" destId="{5D3E0960-E791-4B64-B1CC-987C1BCDE797}" srcOrd="3" destOrd="0" presId="urn:microsoft.com/office/officeart/2005/8/layout/pyramid2"/>
    <dgm:cxn modelId="{A029DF6E-C89C-496B-8C10-E46A94D6E327}" type="presParOf" srcId="{E8ADBD08-8667-49DC-9171-63FFCF2E6FB6}" destId="{1CD4FC49-B4EE-43FE-A6DE-1098908AEA8A}" srcOrd="4" destOrd="0" presId="urn:microsoft.com/office/officeart/2005/8/layout/pyramid2"/>
    <dgm:cxn modelId="{7A8088F3-4D3E-4645-A4F7-5CFF2AFF0DAD}" type="presParOf" srcId="{E8ADBD08-8667-49DC-9171-63FFCF2E6FB6}" destId="{4F199063-041E-4E65-85C7-A26739D1F2E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5C9A98-5B36-49AD-90B0-3014829DB723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062706A2-56C9-42B8-9D86-266DA13888ED}">
      <dgm:prSet phldrT="[Text]"/>
      <dgm:spPr/>
      <dgm:t>
        <a:bodyPr/>
        <a:lstStyle/>
        <a:p>
          <a:r>
            <a:rPr lang="en-GB" dirty="0" smtClean="0"/>
            <a:t>69</a:t>
          </a:r>
          <a:endParaRPr lang="en-GB" dirty="0"/>
        </a:p>
      </dgm:t>
    </dgm:pt>
    <dgm:pt modelId="{B231378C-1137-4125-8245-919E4305825C}" type="parTrans" cxnId="{972F78A4-6DC5-4BAC-A01D-758A39FF18AE}">
      <dgm:prSet/>
      <dgm:spPr/>
      <dgm:t>
        <a:bodyPr/>
        <a:lstStyle/>
        <a:p>
          <a:endParaRPr lang="en-GB"/>
        </a:p>
      </dgm:t>
    </dgm:pt>
    <dgm:pt modelId="{D3BB58A6-7DCF-4D8C-9A74-782950DE5035}" type="sibTrans" cxnId="{972F78A4-6DC5-4BAC-A01D-758A39FF18AE}">
      <dgm:prSet/>
      <dgm:spPr/>
      <dgm:t>
        <a:bodyPr/>
        <a:lstStyle/>
        <a:p>
          <a:endParaRPr lang="en-GB"/>
        </a:p>
      </dgm:t>
    </dgm:pt>
    <dgm:pt modelId="{02A3D17B-91BC-4C62-8A0F-6501EBDD786F}">
      <dgm:prSet phldrT="[Text]"/>
      <dgm:spPr/>
      <dgm:t>
        <a:bodyPr/>
        <a:lstStyle/>
        <a:p>
          <a:r>
            <a:rPr lang="en-GB" dirty="0" smtClean="0"/>
            <a:t>55</a:t>
          </a:r>
          <a:endParaRPr lang="en-GB" dirty="0"/>
        </a:p>
      </dgm:t>
    </dgm:pt>
    <dgm:pt modelId="{B075DF98-409F-4523-B616-EBA1C8C6AD69}" type="parTrans" cxnId="{F7354252-75BE-4046-9FF8-4C0A5EE0AD0E}">
      <dgm:prSet/>
      <dgm:spPr/>
      <dgm:t>
        <a:bodyPr/>
        <a:lstStyle/>
        <a:p>
          <a:endParaRPr lang="en-GB"/>
        </a:p>
      </dgm:t>
    </dgm:pt>
    <dgm:pt modelId="{5277FAE1-D8C4-46AD-A204-FD7D6E540ECD}" type="sibTrans" cxnId="{F7354252-75BE-4046-9FF8-4C0A5EE0AD0E}">
      <dgm:prSet/>
      <dgm:spPr/>
      <dgm:t>
        <a:bodyPr/>
        <a:lstStyle/>
        <a:p>
          <a:endParaRPr lang="en-GB"/>
        </a:p>
      </dgm:t>
    </dgm:pt>
    <dgm:pt modelId="{C43C1513-6F82-46A2-8054-6250768187E2}">
      <dgm:prSet phldrT="[Text]"/>
      <dgm:spPr/>
      <dgm:t>
        <a:bodyPr/>
        <a:lstStyle/>
        <a:p>
          <a:r>
            <a:rPr lang="en-GB" dirty="0" smtClean="0"/>
            <a:t>124</a:t>
          </a:r>
          <a:endParaRPr lang="en-GB" dirty="0"/>
        </a:p>
      </dgm:t>
    </dgm:pt>
    <dgm:pt modelId="{3D389F04-24D4-445D-98C4-4BF67C2DB671}" type="parTrans" cxnId="{822B5D5B-60BA-472D-909F-7F44047212A0}">
      <dgm:prSet/>
      <dgm:spPr/>
      <dgm:t>
        <a:bodyPr/>
        <a:lstStyle/>
        <a:p>
          <a:endParaRPr lang="en-GB"/>
        </a:p>
      </dgm:t>
    </dgm:pt>
    <dgm:pt modelId="{47250C03-C5D5-4170-9929-696D34A5C46C}" type="sibTrans" cxnId="{822B5D5B-60BA-472D-909F-7F44047212A0}">
      <dgm:prSet/>
      <dgm:spPr/>
      <dgm:t>
        <a:bodyPr/>
        <a:lstStyle/>
        <a:p>
          <a:endParaRPr lang="en-GB"/>
        </a:p>
      </dgm:t>
    </dgm:pt>
    <dgm:pt modelId="{338E1C52-3DC2-4544-93F2-D5EC0DEC0C9E}" type="pres">
      <dgm:prSet presAssocID="{5C5C9A98-5B36-49AD-90B0-3014829DB723}" presName="linearFlow" presStyleCnt="0">
        <dgm:presLayoutVars>
          <dgm:dir/>
          <dgm:resizeHandles val="exact"/>
        </dgm:presLayoutVars>
      </dgm:prSet>
      <dgm:spPr/>
    </dgm:pt>
    <dgm:pt modelId="{9B8BB7A2-4168-4C70-B2F3-682EE8246767}" type="pres">
      <dgm:prSet presAssocID="{062706A2-56C9-42B8-9D86-266DA13888ED}" presName="node" presStyleLbl="node1" presStyleIdx="0" presStyleCnt="3">
        <dgm:presLayoutVars>
          <dgm:bulletEnabled val="1"/>
        </dgm:presLayoutVars>
      </dgm:prSet>
      <dgm:spPr/>
    </dgm:pt>
    <dgm:pt modelId="{018D8B45-10AA-400D-9287-EFB6B305CDBF}" type="pres">
      <dgm:prSet presAssocID="{D3BB58A6-7DCF-4D8C-9A74-782950DE5035}" presName="spacerL" presStyleCnt="0"/>
      <dgm:spPr/>
    </dgm:pt>
    <dgm:pt modelId="{1C944108-CEB8-4319-81EF-D6BB336D2E51}" type="pres">
      <dgm:prSet presAssocID="{D3BB58A6-7DCF-4D8C-9A74-782950DE5035}" presName="sibTrans" presStyleLbl="sibTrans2D1" presStyleIdx="0" presStyleCnt="2"/>
      <dgm:spPr/>
    </dgm:pt>
    <dgm:pt modelId="{009A800F-9F18-42EC-A637-12FF978A0AF3}" type="pres">
      <dgm:prSet presAssocID="{D3BB58A6-7DCF-4D8C-9A74-782950DE5035}" presName="spacerR" presStyleCnt="0"/>
      <dgm:spPr/>
    </dgm:pt>
    <dgm:pt modelId="{1C5A88CC-D85E-4D9B-9B2A-E221B520B487}" type="pres">
      <dgm:prSet presAssocID="{02A3D17B-91BC-4C62-8A0F-6501EBDD786F}" presName="node" presStyleLbl="node1" presStyleIdx="1" presStyleCnt="3">
        <dgm:presLayoutVars>
          <dgm:bulletEnabled val="1"/>
        </dgm:presLayoutVars>
      </dgm:prSet>
      <dgm:spPr/>
    </dgm:pt>
    <dgm:pt modelId="{44F2ED73-F76E-4C30-BFD7-FD1F65C08942}" type="pres">
      <dgm:prSet presAssocID="{5277FAE1-D8C4-46AD-A204-FD7D6E540ECD}" presName="spacerL" presStyleCnt="0"/>
      <dgm:spPr/>
    </dgm:pt>
    <dgm:pt modelId="{405046A6-5850-429B-9BDF-0D08F79BCE59}" type="pres">
      <dgm:prSet presAssocID="{5277FAE1-D8C4-46AD-A204-FD7D6E540ECD}" presName="sibTrans" presStyleLbl="sibTrans2D1" presStyleIdx="1" presStyleCnt="2"/>
      <dgm:spPr/>
    </dgm:pt>
    <dgm:pt modelId="{9503C270-5468-49AD-AEDC-61A8041B1819}" type="pres">
      <dgm:prSet presAssocID="{5277FAE1-D8C4-46AD-A204-FD7D6E540ECD}" presName="spacerR" presStyleCnt="0"/>
      <dgm:spPr/>
    </dgm:pt>
    <dgm:pt modelId="{1E023799-21A8-4A29-9FA1-531511D49225}" type="pres">
      <dgm:prSet presAssocID="{C43C1513-6F82-46A2-8054-6250768187E2}" presName="node" presStyleLbl="node1" presStyleIdx="2" presStyleCnt="3">
        <dgm:presLayoutVars>
          <dgm:bulletEnabled val="1"/>
        </dgm:presLayoutVars>
      </dgm:prSet>
      <dgm:spPr/>
    </dgm:pt>
  </dgm:ptLst>
  <dgm:cxnLst>
    <dgm:cxn modelId="{D359257B-CC3C-4039-B17F-2A7F4415936E}" type="presOf" srcId="{062706A2-56C9-42B8-9D86-266DA13888ED}" destId="{9B8BB7A2-4168-4C70-B2F3-682EE8246767}" srcOrd="0" destOrd="0" presId="urn:microsoft.com/office/officeart/2005/8/layout/equation1"/>
    <dgm:cxn modelId="{6E9749B7-829C-4573-9AF3-726B42C3D0C6}" type="presOf" srcId="{D3BB58A6-7DCF-4D8C-9A74-782950DE5035}" destId="{1C944108-CEB8-4319-81EF-D6BB336D2E51}" srcOrd="0" destOrd="0" presId="urn:microsoft.com/office/officeart/2005/8/layout/equation1"/>
    <dgm:cxn modelId="{972F78A4-6DC5-4BAC-A01D-758A39FF18AE}" srcId="{5C5C9A98-5B36-49AD-90B0-3014829DB723}" destId="{062706A2-56C9-42B8-9D86-266DA13888ED}" srcOrd="0" destOrd="0" parTransId="{B231378C-1137-4125-8245-919E4305825C}" sibTransId="{D3BB58A6-7DCF-4D8C-9A74-782950DE5035}"/>
    <dgm:cxn modelId="{5D48D4AD-AC14-4A5D-B7A3-8E263AEDF925}" type="presOf" srcId="{02A3D17B-91BC-4C62-8A0F-6501EBDD786F}" destId="{1C5A88CC-D85E-4D9B-9B2A-E221B520B487}" srcOrd="0" destOrd="0" presId="urn:microsoft.com/office/officeart/2005/8/layout/equation1"/>
    <dgm:cxn modelId="{822B5D5B-60BA-472D-909F-7F44047212A0}" srcId="{5C5C9A98-5B36-49AD-90B0-3014829DB723}" destId="{C43C1513-6F82-46A2-8054-6250768187E2}" srcOrd="2" destOrd="0" parTransId="{3D389F04-24D4-445D-98C4-4BF67C2DB671}" sibTransId="{47250C03-C5D5-4170-9929-696D34A5C46C}"/>
    <dgm:cxn modelId="{20A6071A-601D-4144-9F54-D14314C15F4C}" type="presOf" srcId="{5C5C9A98-5B36-49AD-90B0-3014829DB723}" destId="{338E1C52-3DC2-4544-93F2-D5EC0DEC0C9E}" srcOrd="0" destOrd="0" presId="urn:microsoft.com/office/officeart/2005/8/layout/equation1"/>
    <dgm:cxn modelId="{F7354252-75BE-4046-9FF8-4C0A5EE0AD0E}" srcId="{5C5C9A98-5B36-49AD-90B0-3014829DB723}" destId="{02A3D17B-91BC-4C62-8A0F-6501EBDD786F}" srcOrd="1" destOrd="0" parTransId="{B075DF98-409F-4523-B616-EBA1C8C6AD69}" sibTransId="{5277FAE1-D8C4-46AD-A204-FD7D6E540ECD}"/>
    <dgm:cxn modelId="{C122AD21-3D14-46A9-95A5-173E5962B6FA}" type="presOf" srcId="{5277FAE1-D8C4-46AD-A204-FD7D6E540ECD}" destId="{405046A6-5850-429B-9BDF-0D08F79BCE59}" srcOrd="0" destOrd="0" presId="urn:microsoft.com/office/officeart/2005/8/layout/equation1"/>
    <dgm:cxn modelId="{9B5AD998-735B-42D3-9F46-CD452B1D8C05}" type="presOf" srcId="{C43C1513-6F82-46A2-8054-6250768187E2}" destId="{1E023799-21A8-4A29-9FA1-531511D49225}" srcOrd="0" destOrd="0" presId="urn:microsoft.com/office/officeart/2005/8/layout/equation1"/>
    <dgm:cxn modelId="{86FA7BD2-B04D-4F99-A459-ABFA79E3C657}" type="presParOf" srcId="{338E1C52-3DC2-4544-93F2-D5EC0DEC0C9E}" destId="{9B8BB7A2-4168-4C70-B2F3-682EE8246767}" srcOrd="0" destOrd="0" presId="urn:microsoft.com/office/officeart/2005/8/layout/equation1"/>
    <dgm:cxn modelId="{3A948246-13A6-4DA0-A77C-A2BDEABC6CD3}" type="presParOf" srcId="{338E1C52-3DC2-4544-93F2-D5EC0DEC0C9E}" destId="{018D8B45-10AA-400D-9287-EFB6B305CDBF}" srcOrd="1" destOrd="0" presId="urn:microsoft.com/office/officeart/2005/8/layout/equation1"/>
    <dgm:cxn modelId="{5B423CD7-9DEA-42D4-9DB2-25A428FEA1A5}" type="presParOf" srcId="{338E1C52-3DC2-4544-93F2-D5EC0DEC0C9E}" destId="{1C944108-CEB8-4319-81EF-D6BB336D2E51}" srcOrd="2" destOrd="0" presId="urn:microsoft.com/office/officeart/2005/8/layout/equation1"/>
    <dgm:cxn modelId="{6519A7DA-051E-4820-8845-91EC1ED87EFF}" type="presParOf" srcId="{338E1C52-3DC2-4544-93F2-D5EC0DEC0C9E}" destId="{009A800F-9F18-42EC-A637-12FF978A0AF3}" srcOrd="3" destOrd="0" presId="urn:microsoft.com/office/officeart/2005/8/layout/equation1"/>
    <dgm:cxn modelId="{04BCB0F1-05A6-4DFB-8154-00A74D1B387C}" type="presParOf" srcId="{338E1C52-3DC2-4544-93F2-D5EC0DEC0C9E}" destId="{1C5A88CC-D85E-4D9B-9B2A-E221B520B487}" srcOrd="4" destOrd="0" presId="urn:microsoft.com/office/officeart/2005/8/layout/equation1"/>
    <dgm:cxn modelId="{A39FE713-874D-4C6B-8CEA-E1E466910EFB}" type="presParOf" srcId="{338E1C52-3DC2-4544-93F2-D5EC0DEC0C9E}" destId="{44F2ED73-F76E-4C30-BFD7-FD1F65C08942}" srcOrd="5" destOrd="0" presId="urn:microsoft.com/office/officeart/2005/8/layout/equation1"/>
    <dgm:cxn modelId="{7598403C-C277-425F-A058-3304E721E63C}" type="presParOf" srcId="{338E1C52-3DC2-4544-93F2-D5EC0DEC0C9E}" destId="{405046A6-5850-429B-9BDF-0D08F79BCE59}" srcOrd="6" destOrd="0" presId="urn:microsoft.com/office/officeart/2005/8/layout/equation1"/>
    <dgm:cxn modelId="{45249E31-A792-4F8A-B678-86BDB516E0E6}" type="presParOf" srcId="{338E1C52-3DC2-4544-93F2-D5EC0DEC0C9E}" destId="{9503C270-5468-49AD-AEDC-61A8041B1819}" srcOrd="7" destOrd="0" presId="urn:microsoft.com/office/officeart/2005/8/layout/equation1"/>
    <dgm:cxn modelId="{A533B733-675D-43F8-B069-42A6A64D3E82}" type="presParOf" srcId="{338E1C52-3DC2-4544-93F2-D5EC0DEC0C9E}" destId="{1E023799-21A8-4A29-9FA1-531511D49225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CC000-F7D1-448A-8459-AE6A2643141E}">
      <dsp:nvSpPr>
        <dsp:cNvPr id="0" name=""/>
        <dsp:cNvSpPr/>
      </dsp:nvSpPr>
      <dsp:spPr>
        <a:xfrm>
          <a:off x="0" y="1364278"/>
          <a:ext cx="2908112" cy="89511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Mengurangi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waktu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Penanganan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perkara</a:t>
          </a:r>
          <a:endParaRPr lang="en-US" sz="2100" kern="1200" dirty="0"/>
        </a:p>
      </dsp:txBody>
      <dsp:txXfrm>
        <a:off x="0" y="1364278"/>
        <a:ext cx="2908112" cy="895114"/>
      </dsp:txXfrm>
    </dsp:sp>
    <dsp:sp modelId="{F180ACAD-235A-4D6C-A143-C2BDF400FC74}">
      <dsp:nvSpPr>
        <dsp:cNvPr id="0" name=""/>
        <dsp:cNvSpPr/>
      </dsp:nvSpPr>
      <dsp:spPr>
        <a:xfrm rot="10800000">
          <a:off x="0" y="1019"/>
          <a:ext cx="2908112" cy="1376685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Perubahan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prosedur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penanganan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perkara</a:t>
          </a:r>
          <a:endParaRPr lang="en-US" sz="2100" kern="1200" dirty="0"/>
        </a:p>
      </dsp:txBody>
      <dsp:txXfrm rot="10800000">
        <a:off x="0" y="1019"/>
        <a:ext cx="2908112" cy="8945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CC000-F7D1-448A-8459-AE6A2643141E}">
      <dsp:nvSpPr>
        <dsp:cNvPr id="0" name=""/>
        <dsp:cNvSpPr/>
      </dsp:nvSpPr>
      <dsp:spPr>
        <a:xfrm>
          <a:off x="0" y="1364278"/>
          <a:ext cx="2908112" cy="89511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341313" lvl="0" indent="-341313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1. </a:t>
          </a:r>
          <a:r>
            <a:rPr lang="en-US" sz="1400" b="1" kern="1200" dirty="0" err="1" smtClean="0"/>
            <a:t>Mengurangi</a:t>
          </a:r>
          <a:r>
            <a:rPr lang="en-US" sz="1400" b="1" kern="1200" dirty="0" smtClean="0"/>
            <a:t> </a:t>
          </a:r>
          <a:r>
            <a:rPr lang="en-US" sz="1400" b="1" kern="1200" dirty="0" err="1" smtClean="0"/>
            <a:t>Pengguna</a:t>
          </a:r>
          <a:r>
            <a:rPr lang="en-US" sz="1400" b="1" kern="1200" dirty="0" smtClean="0"/>
            <a:t> </a:t>
          </a:r>
          <a:r>
            <a:rPr lang="en-US" sz="1400" b="1" kern="1200" dirty="0" err="1" smtClean="0"/>
            <a:t>datang</a:t>
          </a:r>
          <a:r>
            <a:rPr lang="en-US" sz="1400" b="1" kern="1200" dirty="0" smtClean="0"/>
            <a:t> </a:t>
          </a:r>
          <a:r>
            <a:rPr lang="en-US" sz="1400" b="1" kern="1200" dirty="0" err="1" smtClean="0"/>
            <a:t>ke</a:t>
          </a:r>
          <a:r>
            <a:rPr lang="en-US" sz="1400" b="1" kern="1200" dirty="0" smtClean="0"/>
            <a:t> </a:t>
          </a:r>
          <a:r>
            <a:rPr lang="en-US" sz="1400" b="1" kern="1200" dirty="0" err="1" smtClean="0"/>
            <a:t>Pengadilan</a:t>
          </a:r>
          <a:endParaRPr lang="en-US" sz="1400" b="1" kern="1200" dirty="0" smtClean="0"/>
        </a:p>
        <a:p>
          <a:pPr marL="341313" lvl="0" indent="-341313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2. </a:t>
          </a:r>
          <a:r>
            <a:rPr lang="en-US" sz="1400" b="1" kern="1200" dirty="0" err="1" smtClean="0"/>
            <a:t>Mengkanalisasi</a:t>
          </a:r>
          <a:r>
            <a:rPr lang="en-US" sz="1400" b="1" kern="1200" dirty="0" smtClean="0"/>
            <a:t> </a:t>
          </a:r>
          <a:r>
            <a:rPr lang="en-US" sz="1400" b="1" kern="1200" dirty="0" err="1" smtClean="0"/>
            <a:t>cara</a:t>
          </a:r>
          <a:r>
            <a:rPr lang="en-US" sz="1400" b="1" kern="1200" dirty="0" smtClean="0"/>
            <a:t> </a:t>
          </a:r>
          <a:r>
            <a:rPr lang="en-US" sz="1400" b="1" kern="1200" dirty="0" err="1" smtClean="0"/>
            <a:t>berinteraksi</a:t>
          </a:r>
          <a:endParaRPr lang="en-US" sz="1400" b="1" kern="1200" dirty="0"/>
        </a:p>
      </dsp:txBody>
      <dsp:txXfrm>
        <a:off x="0" y="1364278"/>
        <a:ext cx="2908112" cy="895114"/>
      </dsp:txXfrm>
    </dsp:sp>
    <dsp:sp modelId="{F180ACAD-235A-4D6C-A143-C2BDF400FC74}">
      <dsp:nvSpPr>
        <dsp:cNvPr id="0" name=""/>
        <dsp:cNvSpPr/>
      </dsp:nvSpPr>
      <dsp:spPr>
        <a:xfrm rot="10800000">
          <a:off x="0" y="1019"/>
          <a:ext cx="2908112" cy="1376685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Perubahan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berinteraksi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pengguna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pengadilan</a:t>
          </a:r>
          <a:endParaRPr lang="en-US" sz="2000" kern="1200" dirty="0"/>
        </a:p>
      </dsp:txBody>
      <dsp:txXfrm rot="10800000">
        <a:off x="0" y="1019"/>
        <a:ext cx="2908112" cy="8945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CC000-F7D1-448A-8459-AE6A2643141E}">
      <dsp:nvSpPr>
        <dsp:cNvPr id="0" name=""/>
        <dsp:cNvSpPr/>
      </dsp:nvSpPr>
      <dsp:spPr>
        <a:xfrm>
          <a:off x="0" y="1364278"/>
          <a:ext cx="2908112" cy="89511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Menghindari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masyarakat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dari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kekurangan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informasi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pengetahuan</a:t>
          </a:r>
          <a:endParaRPr lang="en-US" sz="1500" kern="1200" dirty="0"/>
        </a:p>
      </dsp:txBody>
      <dsp:txXfrm>
        <a:off x="0" y="1364278"/>
        <a:ext cx="2908112" cy="895114"/>
      </dsp:txXfrm>
    </dsp:sp>
    <dsp:sp modelId="{F180ACAD-235A-4D6C-A143-C2BDF400FC74}">
      <dsp:nvSpPr>
        <dsp:cNvPr id="0" name=""/>
        <dsp:cNvSpPr/>
      </dsp:nvSpPr>
      <dsp:spPr>
        <a:xfrm rot="10800000">
          <a:off x="0" y="0"/>
          <a:ext cx="2908112" cy="1376685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Informasi-Informasi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Elektronik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Pengadilan</a:t>
          </a:r>
          <a:endParaRPr lang="en-US" sz="2000" kern="1200" dirty="0"/>
        </a:p>
      </dsp:txBody>
      <dsp:txXfrm rot="10800000">
        <a:off x="0" y="0"/>
        <a:ext cx="2908112" cy="8945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DA842-A70A-4166-87D7-D9128D7A82C7}">
      <dsp:nvSpPr>
        <dsp:cNvPr id="0" name=""/>
        <dsp:cNvSpPr/>
      </dsp:nvSpPr>
      <dsp:spPr>
        <a:xfrm>
          <a:off x="472304" y="0"/>
          <a:ext cx="3608614" cy="360861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E6B2BF-643C-48B4-910C-548F6FD89947}">
      <dsp:nvSpPr>
        <dsp:cNvPr id="0" name=""/>
        <dsp:cNvSpPr/>
      </dsp:nvSpPr>
      <dsp:spPr>
        <a:xfrm>
          <a:off x="2276611" y="362799"/>
          <a:ext cx="2345599" cy="8542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Tingkat </a:t>
          </a:r>
          <a:r>
            <a:rPr lang="en-GB" sz="2400" kern="1200" dirty="0" err="1" smtClean="0"/>
            <a:t>Pusat</a:t>
          </a:r>
          <a:endParaRPr lang="en-GB" sz="2400" kern="1200" dirty="0"/>
        </a:p>
      </dsp:txBody>
      <dsp:txXfrm>
        <a:off x="2318311" y="404499"/>
        <a:ext cx="2262199" cy="770826"/>
      </dsp:txXfrm>
    </dsp:sp>
    <dsp:sp modelId="{7CF77F3F-6578-4272-8E44-925F072492F9}">
      <dsp:nvSpPr>
        <dsp:cNvPr id="0" name=""/>
        <dsp:cNvSpPr/>
      </dsp:nvSpPr>
      <dsp:spPr>
        <a:xfrm>
          <a:off x="2276611" y="1323804"/>
          <a:ext cx="2345599" cy="8542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Tingkat Banding</a:t>
          </a:r>
          <a:endParaRPr lang="en-GB" sz="2400" kern="1200" dirty="0"/>
        </a:p>
      </dsp:txBody>
      <dsp:txXfrm>
        <a:off x="2318311" y="1365504"/>
        <a:ext cx="2262199" cy="770826"/>
      </dsp:txXfrm>
    </dsp:sp>
    <dsp:sp modelId="{1CD4FC49-B4EE-43FE-A6DE-1098908AEA8A}">
      <dsp:nvSpPr>
        <dsp:cNvPr id="0" name=""/>
        <dsp:cNvSpPr/>
      </dsp:nvSpPr>
      <dsp:spPr>
        <a:xfrm>
          <a:off x="2276611" y="2284809"/>
          <a:ext cx="2345599" cy="8542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Tingkat </a:t>
          </a:r>
          <a:r>
            <a:rPr lang="en-GB" sz="2400" kern="1200" dirty="0" err="1" smtClean="0"/>
            <a:t>Pertama</a:t>
          </a:r>
          <a:endParaRPr lang="en-GB" sz="2400" kern="1200" dirty="0"/>
        </a:p>
      </dsp:txBody>
      <dsp:txXfrm>
        <a:off x="2318311" y="2326509"/>
        <a:ext cx="2262199" cy="7708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BB7A2-4168-4C70-B2F3-682EE8246767}">
      <dsp:nvSpPr>
        <dsp:cNvPr id="0" name=""/>
        <dsp:cNvSpPr/>
      </dsp:nvSpPr>
      <dsp:spPr>
        <a:xfrm>
          <a:off x="899" y="1435579"/>
          <a:ext cx="1192840" cy="11928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dirty="0" smtClean="0"/>
            <a:t>69</a:t>
          </a:r>
          <a:endParaRPr lang="en-GB" sz="3800" kern="1200" dirty="0"/>
        </a:p>
      </dsp:txBody>
      <dsp:txXfrm>
        <a:off x="175586" y="1610266"/>
        <a:ext cx="843466" cy="843466"/>
      </dsp:txXfrm>
    </dsp:sp>
    <dsp:sp modelId="{1C944108-CEB8-4319-81EF-D6BB336D2E51}">
      <dsp:nvSpPr>
        <dsp:cNvPr id="0" name=""/>
        <dsp:cNvSpPr/>
      </dsp:nvSpPr>
      <dsp:spPr>
        <a:xfrm>
          <a:off x="1290598" y="1686076"/>
          <a:ext cx="691847" cy="69184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1382302" y="1950638"/>
        <a:ext cx="508439" cy="162723"/>
      </dsp:txXfrm>
    </dsp:sp>
    <dsp:sp modelId="{1C5A88CC-D85E-4D9B-9B2A-E221B520B487}">
      <dsp:nvSpPr>
        <dsp:cNvPr id="0" name=""/>
        <dsp:cNvSpPr/>
      </dsp:nvSpPr>
      <dsp:spPr>
        <a:xfrm>
          <a:off x="2079304" y="1435579"/>
          <a:ext cx="1192840" cy="11928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dirty="0" smtClean="0"/>
            <a:t>55</a:t>
          </a:r>
          <a:endParaRPr lang="en-GB" sz="3800" kern="1200" dirty="0"/>
        </a:p>
      </dsp:txBody>
      <dsp:txXfrm>
        <a:off x="2253991" y="1610266"/>
        <a:ext cx="843466" cy="843466"/>
      </dsp:txXfrm>
    </dsp:sp>
    <dsp:sp modelId="{405046A6-5850-429B-9BDF-0D08F79BCE59}">
      <dsp:nvSpPr>
        <dsp:cNvPr id="0" name=""/>
        <dsp:cNvSpPr/>
      </dsp:nvSpPr>
      <dsp:spPr>
        <a:xfrm>
          <a:off x="3369003" y="1686076"/>
          <a:ext cx="691847" cy="691847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3460707" y="1828596"/>
        <a:ext cx="508439" cy="406807"/>
      </dsp:txXfrm>
    </dsp:sp>
    <dsp:sp modelId="{1E023799-21A8-4A29-9FA1-531511D49225}">
      <dsp:nvSpPr>
        <dsp:cNvPr id="0" name=""/>
        <dsp:cNvSpPr/>
      </dsp:nvSpPr>
      <dsp:spPr>
        <a:xfrm>
          <a:off x="4157709" y="1435579"/>
          <a:ext cx="1192840" cy="11928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dirty="0" smtClean="0"/>
            <a:t>124</a:t>
          </a:r>
          <a:endParaRPr lang="en-GB" sz="3800" kern="1200" dirty="0"/>
        </a:p>
      </dsp:txBody>
      <dsp:txXfrm>
        <a:off x="4332396" y="1610266"/>
        <a:ext cx="843466" cy="843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C8D18E60-4300-4729-A0D7-6AB984C3922D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AF533E96-F078-4B3D-A8F4-F1AF21EBC3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9593" y="2389238"/>
            <a:ext cx="7989723" cy="1644446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597" y="4026320"/>
            <a:ext cx="7975483" cy="685791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842" y="327573"/>
            <a:ext cx="8246070" cy="763526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843" y="1260987"/>
            <a:ext cx="8246070" cy="3276870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16" y="465530"/>
            <a:ext cx="6461299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A4006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816" y="1229055"/>
            <a:ext cx="6461299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91" y="441250"/>
            <a:ext cx="8093365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9653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068932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9653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068932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8/13/2019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0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26" Type="http://schemas.openxmlformats.org/officeDocument/2006/relationships/image" Target="../media/image53.png"/><Relationship Id="rId39" Type="http://schemas.openxmlformats.org/officeDocument/2006/relationships/image" Target="../media/image66.png"/><Relationship Id="rId21" Type="http://schemas.openxmlformats.org/officeDocument/2006/relationships/image" Target="../media/image48.png"/><Relationship Id="rId34" Type="http://schemas.openxmlformats.org/officeDocument/2006/relationships/image" Target="../media/image61.png"/><Relationship Id="rId42" Type="http://schemas.openxmlformats.org/officeDocument/2006/relationships/image" Target="../media/image69.png"/><Relationship Id="rId47" Type="http://schemas.openxmlformats.org/officeDocument/2006/relationships/image" Target="../media/image74.png"/><Relationship Id="rId50" Type="http://schemas.openxmlformats.org/officeDocument/2006/relationships/image" Target="../media/image77.png"/><Relationship Id="rId55" Type="http://schemas.openxmlformats.org/officeDocument/2006/relationships/image" Target="../media/image82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5" Type="http://schemas.openxmlformats.org/officeDocument/2006/relationships/image" Target="../media/image52.png"/><Relationship Id="rId33" Type="http://schemas.openxmlformats.org/officeDocument/2006/relationships/image" Target="../media/image60.png"/><Relationship Id="rId38" Type="http://schemas.openxmlformats.org/officeDocument/2006/relationships/image" Target="../media/image65.png"/><Relationship Id="rId46" Type="http://schemas.openxmlformats.org/officeDocument/2006/relationships/image" Target="../media/image73.png"/><Relationship Id="rId59" Type="http://schemas.openxmlformats.org/officeDocument/2006/relationships/image" Target="../media/image86.pn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29" Type="http://schemas.openxmlformats.org/officeDocument/2006/relationships/image" Target="../media/image56.png"/><Relationship Id="rId41" Type="http://schemas.openxmlformats.org/officeDocument/2006/relationships/image" Target="../media/image68.png"/><Relationship Id="rId54" Type="http://schemas.openxmlformats.org/officeDocument/2006/relationships/image" Target="../media/image8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51.png"/><Relationship Id="rId32" Type="http://schemas.openxmlformats.org/officeDocument/2006/relationships/image" Target="../media/image59.png"/><Relationship Id="rId37" Type="http://schemas.openxmlformats.org/officeDocument/2006/relationships/image" Target="../media/image64.png"/><Relationship Id="rId40" Type="http://schemas.openxmlformats.org/officeDocument/2006/relationships/image" Target="../media/image67.png"/><Relationship Id="rId45" Type="http://schemas.openxmlformats.org/officeDocument/2006/relationships/image" Target="../media/image72.png"/><Relationship Id="rId53" Type="http://schemas.openxmlformats.org/officeDocument/2006/relationships/image" Target="../media/image80.png"/><Relationship Id="rId58" Type="http://schemas.openxmlformats.org/officeDocument/2006/relationships/image" Target="../media/image85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23" Type="http://schemas.openxmlformats.org/officeDocument/2006/relationships/image" Target="../media/image50.png"/><Relationship Id="rId28" Type="http://schemas.openxmlformats.org/officeDocument/2006/relationships/image" Target="../media/image55.png"/><Relationship Id="rId36" Type="http://schemas.openxmlformats.org/officeDocument/2006/relationships/image" Target="../media/image63.png"/><Relationship Id="rId49" Type="http://schemas.openxmlformats.org/officeDocument/2006/relationships/image" Target="../media/image76.png"/><Relationship Id="rId57" Type="http://schemas.openxmlformats.org/officeDocument/2006/relationships/image" Target="../media/image84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31" Type="http://schemas.openxmlformats.org/officeDocument/2006/relationships/image" Target="../media/image58.png"/><Relationship Id="rId44" Type="http://schemas.openxmlformats.org/officeDocument/2006/relationships/image" Target="../media/image71.png"/><Relationship Id="rId52" Type="http://schemas.openxmlformats.org/officeDocument/2006/relationships/image" Target="../media/image79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png"/><Relationship Id="rId30" Type="http://schemas.openxmlformats.org/officeDocument/2006/relationships/image" Target="../media/image57.png"/><Relationship Id="rId35" Type="http://schemas.openxmlformats.org/officeDocument/2006/relationships/image" Target="../media/image62.png"/><Relationship Id="rId43" Type="http://schemas.openxmlformats.org/officeDocument/2006/relationships/image" Target="../media/image70.png"/><Relationship Id="rId48" Type="http://schemas.openxmlformats.org/officeDocument/2006/relationships/image" Target="../media/image75.png"/><Relationship Id="rId56" Type="http://schemas.openxmlformats.org/officeDocument/2006/relationships/image" Target="../media/image83.png"/><Relationship Id="rId8" Type="http://schemas.openxmlformats.org/officeDocument/2006/relationships/image" Target="../media/image35.png"/><Relationship Id="rId51" Type="http://schemas.openxmlformats.org/officeDocument/2006/relationships/image" Target="../media/image78.png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2.png"/><Relationship Id="rId9" Type="http://schemas.microsoft.com/office/2007/relationships/diagramDrawing" Target="../diagrams/drawing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51" y="3414400"/>
            <a:ext cx="8917606" cy="763525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dirty="0" err="1" smtClean="0">
                <a:latin typeface="Cooper Black" pitchFamily="18" charset="0"/>
                <a:cs typeface="Aharoni" pitchFamily="2" charset="-79"/>
              </a:rPr>
              <a:t>Oleh</a:t>
            </a:r>
            <a:r>
              <a:rPr lang="en-US" dirty="0" smtClean="0">
                <a:latin typeface="Cooper Black" pitchFamily="18" charset="0"/>
                <a:cs typeface="Aharoni" pitchFamily="2" charset="-79"/>
              </a:rPr>
              <a:t> :</a:t>
            </a:r>
          </a:p>
          <a:p>
            <a:pPr algn="ctr"/>
            <a:r>
              <a:rPr lang="en-US" dirty="0" smtClean="0">
                <a:latin typeface="Cooper Black" pitchFamily="18" charset="0"/>
                <a:cs typeface="Aharoni" pitchFamily="2" charset="-79"/>
              </a:rPr>
              <a:t>A. S. PUDJOHARSOYO</a:t>
            </a:r>
          </a:p>
          <a:p>
            <a:pPr algn="ctr"/>
            <a:r>
              <a:rPr lang="en-US" dirty="0" smtClean="0">
                <a:latin typeface="Cooper Black" pitchFamily="18" charset="0"/>
                <a:cs typeface="Aharoni" pitchFamily="2" charset="-79"/>
              </a:rPr>
              <a:t>SEKRETARIS MAHKAMAH AGUNG</a:t>
            </a:r>
            <a:endParaRPr lang="en-US" dirty="0">
              <a:latin typeface="Cooper Black" pitchFamily="18" charset="0"/>
              <a:cs typeface="Aharoni" pitchFamily="2" charset="-79"/>
            </a:endParaRPr>
          </a:p>
        </p:txBody>
      </p:sp>
      <p:sp>
        <p:nvSpPr>
          <p:cNvPr id="4" name="Rectangle 110"/>
          <p:cNvSpPr txBox="1">
            <a:spLocks noChangeArrowheads="1"/>
          </p:cNvSpPr>
          <p:nvPr/>
        </p:nvSpPr>
        <p:spPr bwMode="auto">
          <a:xfrm>
            <a:off x="1290736" y="1373247"/>
            <a:ext cx="7211007" cy="145703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ARAH KEBIJAKAN TEKNIS PEMBERLAKUAN</a:t>
            </a:r>
            <a:r>
              <a:rPr kumimoji="0" lang="es-ES" sz="20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PENGADILAN ELEKTRONIK </a:t>
            </a:r>
            <a:endParaRPr kumimoji="0" lang="es-ES" sz="2000" b="1" i="0" u="none" strike="noStrike" kern="0" cap="none" spc="0" normalizeH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kumimoji="0" lang="es-ES" sz="20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KEBUTUHAN SARANA DAN PRASARANA SERTA SUMBER DAYA MANUSIA</a:t>
            </a:r>
            <a:endParaRPr kumimoji="0" lang="es-ES" sz="2000" b="1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23" y="383051"/>
            <a:ext cx="1224136" cy="1507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3403232" y="4502175"/>
            <a:ext cx="2483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Jakarta</a:t>
            </a:r>
            <a:r>
              <a:rPr lang="es-ES" sz="14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, 13 </a:t>
            </a:r>
            <a:r>
              <a:rPr lang="es-ES" sz="1400" b="1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Agustus</a:t>
            </a:r>
            <a:r>
              <a:rPr lang="es-ES" sz="14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0364F-B1BA-4885-A9CC-A1AE4E32C0A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1587" y="267875"/>
            <a:ext cx="7997204" cy="857256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Rectangle 3"/>
          <p:cNvSpPr/>
          <p:nvPr/>
        </p:nvSpPr>
        <p:spPr>
          <a:xfrm>
            <a:off x="267868" y="362442"/>
            <a:ext cx="8280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PEMBIAYAAN TEKNOLOGI </a:t>
            </a:r>
            <a:r>
              <a:rPr lang="en-US" sz="2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INFORMASI</a:t>
            </a:r>
          </a:p>
          <a:p>
            <a:pPr algn="ctr"/>
            <a:r>
              <a:rPr lang="en-US" sz="2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(BA BUN)</a:t>
            </a:r>
            <a:endParaRPr lang="id-ID" sz="2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137623"/>
              </p:ext>
            </p:extLst>
          </p:nvPr>
        </p:nvGraphicFramePr>
        <p:xfrm>
          <a:off x="457198" y="1519464"/>
          <a:ext cx="822960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259"/>
                <a:gridCol w="2982686"/>
                <a:gridCol w="2547258"/>
                <a:gridCol w="20574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Uraian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Jumlah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Keterangan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UPS PTSP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8,631,447,000,-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910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Scanner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69,828,000,000,-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910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Jaringan</a:t>
                      </a:r>
                      <a:r>
                        <a:rPr lang="en-GB" dirty="0" smtClean="0"/>
                        <a:t> internet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7,310,000,000,-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85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LCD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301,500,000,-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67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Corner E-Court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16,438,500,000,-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843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Laptop</a:t>
                      </a:r>
                      <a:r>
                        <a:rPr lang="en-GB" baseline="0" dirty="0" smtClean="0"/>
                        <a:t> Hakim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24,250,650,000,-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1,905 unit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26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sz="4000" dirty="0" err="1" smtClean="0">
                <a:latin typeface="Adobe Garamond Pro Bold" panose="02020702060506020403" pitchFamily="18" charset="0"/>
              </a:rPr>
              <a:t>Sumber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Daya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Manusia</a:t>
            </a:r>
            <a:endParaRPr lang="en-GB" sz="4000" dirty="0">
              <a:latin typeface="Adobe Garamond Pro Bold" panose="02020702060506020403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35011031"/>
              </p:ext>
            </p:extLst>
          </p:nvPr>
        </p:nvGraphicFramePr>
        <p:xfrm>
          <a:off x="87086" y="1164772"/>
          <a:ext cx="5094515" cy="3608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V="1">
            <a:off x="4702629" y="1915886"/>
            <a:ext cx="653142" cy="108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99313" y="1719944"/>
            <a:ext cx="2623457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Tim </a:t>
            </a:r>
            <a:r>
              <a:rPr lang="en-GB" dirty="0" err="1" smtClean="0">
                <a:solidFill>
                  <a:srgbClr val="FFFF00"/>
                </a:solidFill>
              </a:rPr>
              <a:t>Pengembang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702629" y="2924686"/>
            <a:ext cx="653142" cy="108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702629" y="3853544"/>
            <a:ext cx="653142" cy="108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88429" y="2743200"/>
            <a:ext cx="2623457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FF00"/>
                </a:solidFill>
              </a:rPr>
              <a:t>Pranata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en-GB" dirty="0" err="1" smtClean="0">
                <a:solidFill>
                  <a:srgbClr val="FFFF00"/>
                </a:solidFill>
              </a:rPr>
              <a:t>Komputer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9314" y="3646718"/>
            <a:ext cx="2623457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FF00"/>
                </a:solidFill>
              </a:rPr>
              <a:t>Pranata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en-GB" dirty="0" err="1" smtClean="0">
                <a:solidFill>
                  <a:srgbClr val="FFFF00"/>
                </a:solidFill>
              </a:rPr>
              <a:t>Komputer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5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sz="4000" dirty="0" err="1" smtClean="0">
                <a:latin typeface="Adobe Garamond Pro Bold" panose="02020702060506020403" pitchFamily="18" charset="0"/>
              </a:rPr>
              <a:t>Jabatan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Pranata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Komputer</a:t>
            </a:r>
            <a:endParaRPr lang="en-GB" sz="4000" dirty="0">
              <a:latin typeface="Adobe Garamond Pro Bold" panose="020207020605060204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76057" y="3128486"/>
            <a:ext cx="4572000" cy="15824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065" marR="5080">
              <a:lnSpc>
                <a:spcPct val="100000"/>
              </a:lnSpc>
              <a:spcBef>
                <a:spcPts val="105"/>
              </a:spcBef>
              <a:tabLst>
                <a:tab pos="274955" algn="l"/>
              </a:tabLst>
            </a:pPr>
            <a:r>
              <a:rPr lang="en-GB" sz="2400" b="1" spc="-10" dirty="0" err="1" smtClean="0">
                <a:solidFill>
                  <a:srgbClr val="FFFF00"/>
                </a:solidFill>
                <a:latin typeface="Adobe Garamond Pro Bold" panose="02020702060506020403" pitchFamily="18" charset="0"/>
                <a:cs typeface="Calibri"/>
              </a:rPr>
              <a:t>Dasar</a:t>
            </a:r>
            <a:r>
              <a:rPr lang="en-GB" sz="2400" b="1" spc="-10" dirty="0" smtClean="0">
                <a:solidFill>
                  <a:srgbClr val="FFFF00"/>
                </a:solidFill>
                <a:latin typeface="Adobe Garamond Pro Bold" panose="02020702060506020403" pitchFamily="18" charset="0"/>
                <a:cs typeface="Calibri"/>
              </a:rPr>
              <a:t> </a:t>
            </a:r>
            <a:r>
              <a:rPr lang="en-GB" sz="2400" b="1" spc="-10" dirty="0" err="1" smtClean="0">
                <a:solidFill>
                  <a:srgbClr val="FFFF00"/>
                </a:solidFill>
                <a:latin typeface="Adobe Garamond Pro Bold" panose="02020702060506020403" pitchFamily="18" charset="0"/>
                <a:cs typeface="Calibri"/>
              </a:rPr>
              <a:t>Hukum</a:t>
            </a:r>
            <a:endParaRPr lang="en-GB" b="1" spc="-10" dirty="0" smtClean="0">
              <a:solidFill>
                <a:srgbClr val="FFFF00"/>
              </a:solidFill>
              <a:latin typeface="Adobe Garamond Pro Bold" panose="02020702060506020403" pitchFamily="18" charset="0"/>
              <a:cs typeface="Calibri"/>
            </a:endParaRPr>
          </a:p>
          <a:p>
            <a:pPr marL="12065" marR="5080">
              <a:lnSpc>
                <a:spcPct val="100000"/>
              </a:lnSpc>
              <a:spcBef>
                <a:spcPts val="105"/>
              </a:spcBef>
              <a:tabLst>
                <a:tab pos="274955" algn="l"/>
              </a:tabLst>
            </a:pPr>
            <a:r>
              <a:rPr lang="en-GB" b="1" spc="-10" dirty="0" err="1" smtClean="0">
                <a:solidFill>
                  <a:schemeClr val="bg1"/>
                </a:solidFill>
                <a:cs typeface="Calibri"/>
              </a:rPr>
              <a:t>Keputusan</a:t>
            </a:r>
            <a:r>
              <a:rPr lang="en-GB" b="1" spc="-10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Menteri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Pendayagunaan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Aparatur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5" dirty="0">
                <a:solidFill>
                  <a:schemeClr val="bg1"/>
                </a:solidFill>
                <a:cs typeface="Calibri"/>
              </a:rPr>
              <a:t>Negara 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No.  </a:t>
            </a:r>
            <a:r>
              <a:rPr lang="en-GB" b="1" spc="-15" dirty="0">
                <a:solidFill>
                  <a:schemeClr val="bg1"/>
                </a:solidFill>
                <a:cs typeface="Calibri"/>
              </a:rPr>
              <a:t>66/KEP/M.PAN/7/2003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tanggal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17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Juli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 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2003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tentang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Jabatan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Fungsional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Pranata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Komputer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dirty="0" err="1">
                <a:solidFill>
                  <a:schemeClr val="bg1"/>
                </a:solidFill>
                <a:cs typeface="Calibri"/>
              </a:rPr>
              <a:t>dan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Angka</a:t>
            </a:r>
            <a:r>
              <a:rPr lang="en-GB" b="1" spc="-3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5" dirty="0" err="1">
                <a:solidFill>
                  <a:schemeClr val="bg1"/>
                </a:solidFill>
                <a:cs typeface="Calibri"/>
              </a:rPr>
              <a:t>Kreditnya</a:t>
            </a:r>
            <a:r>
              <a:rPr lang="en-GB" b="1" spc="-15" dirty="0">
                <a:solidFill>
                  <a:srgbClr val="17375E"/>
                </a:solidFill>
                <a:cs typeface="Calibri"/>
              </a:rPr>
              <a:t>.</a:t>
            </a:r>
            <a:endParaRPr lang="en-GB" dirty="0">
              <a:cs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7457" y="1506515"/>
            <a:ext cx="4572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b="1" spc="-15" dirty="0" err="1" smtClean="0">
                <a:solidFill>
                  <a:srgbClr val="FFFF00"/>
                </a:solidFill>
                <a:latin typeface="Adobe Garamond Pro Bold" panose="02020702060506020403" pitchFamily="18" charset="0"/>
                <a:cs typeface="Calibri"/>
              </a:rPr>
              <a:t>Pengertian</a:t>
            </a:r>
            <a:endParaRPr lang="en-GB" b="1" spc="-15" dirty="0" smtClean="0">
              <a:solidFill>
                <a:srgbClr val="FFFF00"/>
              </a:solidFill>
              <a:latin typeface="Adobe Garamond Pro Bold" panose="02020702060506020403" pitchFamily="18" charset="0"/>
              <a:cs typeface="Calibri"/>
            </a:endParaRPr>
          </a:p>
          <a:p>
            <a:r>
              <a:rPr lang="en-GB" b="1" spc="-15" dirty="0" err="1" smtClean="0">
                <a:solidFill>
                  <a:schemeClr val="bg1"/>
                </a:solidFill>
                <a:cs typeface="Calibri"/>
              </a:rPr>
              <a:t>Pegawai</a:t>
            </a:r>
            <a:r>
              <a:rPr lang="en-GB" b="1" spc="-15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Negeri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Sipil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(PNS) 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yang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diberi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tugas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, 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tanggung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jawab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,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wewenang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dirty="0" err="1">
                <a:solidFill>
                  <a:schemeClr val="bg1"/>
                </a:solidFill>
                <a:cs typeface="Calibri"/>
              </a:rPr>
              <a:t>dan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dirty="0" err="1">
                <a:solidFill>
                  <a:schemeClr val="bg1"/>
                </a:solidFill>
                <a:cs typeface="Calibri"/>
              </a:rPr>
              <a:t>hak</a:t>
            </a:r>
            <a:r>
              <a:rPr lang="en-GB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secara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penuh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oleh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pejabat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yang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berwenang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untuk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melakukan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5" dirty="0" err="1">
                <a:solidFill>
                  <a:schemeClr val="bg1"/>
                </a:solidFill>
                <a:cs typeface="Calibri"/>
              </a:rPr>
              <a:t>kegiatan</a:t>
            </a:r>
            <a:r>
              <a:rPr lang="en-GB" b="1" spc="-15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sistem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10" dirty="0" err="1">
                <a:solidFill>
                  <a:schemeClr val="bg1"/>
                </a:solidFill>
                <a:cs typeface="Calibri"/>
              </a:rPr>
              <a:t>informasi</a:t>
            </a:r>
            <a:r>
              <a:rPr lang="en-GB" b="1" spc="-10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b="1" spc="-5" dirty="0" err="1">
                <a:solidFill>
                  <a:schemeClr val="bg1"/>
                </a:solidFill>
                <a:cs typeface="Calibri"/>
              </a:rPr>
              <a:t>berbasis</a:t>
            </a:r>
            <a:r>
              <a:rPr lang="en-GB" b="1" spc="-5" dirty="0">
                <a:solidFill>
                  <a:schemeClr val="bg1"/>
                </a:solidFill>
                <a:cs typeface="Calibri"/>
              </a:rPr>
              <a:t>  </a:t>
            </a:r>
            <a:r>
              <a:rPr lang="en-GB" b="1" spc="-15" dirty="0" err="1" smtClean="0">
                <a:solidFill>
                  <a:schemeClr val="bg1"/>
                </a:solidFill>
                <a:cs typeface="Calibri"/>
              </a:rPr>
              <a:t>komputer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887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6371922" y="1095984"/>
            <a:ext cx="1630859" cy="21832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4" name="object 14"/>
          <p:cNvSpPr/>
          <p:nvPr/>
        </p:nvSpPr>
        <p:spPr>
          <a:xfrm>
            <a:off x="6578876" y="1302938"/>
            <a:ext cx="1266502" cy="16672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5" name="object 15"/>
          <p:cNvSpPr/>
          <p:nvPr/>
        </p:nvSpPr>
        <p:spPr>
          <a:xfrm>
            <a:off x="1301536" y="161773"/>
            <a:ext cx="6661895" cy="7870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1491405" y="280346"/>
            <a:ext cx="6091024" cy="442538"/>
          </a:xfrm>
          <a:prstGeom prst="rect">
            <a:avLst/>
          </a:prstGeom>
        </p:spPr>
        <p:txBody>
          <a:bodyPr vert="horz" wrap="square" lIns="0" tIns="11538" rIns="0" bIns="0" rtlCol="0" anchor="ctr">
            <a:spAutoFit/>
          </a:bodyPr>
          <a:lstStyle/>
          <a:p>
            <a:pPr marL="12145">
              <a:spcBef>
                <a:spcPts val="91"/>
              </a:spcBef>
              <a:tabLst>
                <a:tab pos="516163" algn="l"/>
              </a:tabLst>
            </a:pPr>
            <a:r>
              <a:rPr sz="2800" spc="53" dirty="0" smtClean="0">
                <a:latin typeface="Adobe Garamond Pro Bold" panose="02020702060506020403" pitchFamily="18" charset="0"/>
                <a:cs typeface="Agency FB"/>
              </a:rPr>
              <a:t>KEDUDUKAN </a:t>
            </a:r>
            <a:r>
              <a:rPr sz="2800" spc="38" dirty="0">
                <a:latin typeface="Adobe Garamond Pro Bold" panose="02020702060506020403" pitchFamily="18" charset="0"/>
                <a:cs typeface="Agency FB"/>
              </a:rPr>
              <a:t>DAN </a:t>
            </a:r>
            <a:r>
              <a:rPr sz="2800" spc="43" dirty="0">
                <a:latin typeface="Adobe Garamond Pro Bold" panose="02020702060506020403" pitchFamily="18" charset="0"/>
                <a:cs typeface="Agency FB"/>
              </a:rPr>
              <a:t>TUGAS</a:t>
            </a:r>
            <a:r>
              <a:rPr sz="2800" spc="354" dirty="0">
                <a:latin typeface="Adobe Garamond Pro Bold" panose="02020702060506020403" pitchFamily="18" charset="0"/>
                <a:cs typeface="Agency FB"/>
              </a:rPr>
              <a:t> </a:t>
            </a:r>
            <a:r>
              <a:rPr sz="2800" spc="48" dirty="0">
                <a:latin typeface="Adobe Garamond Pro Bold" panose="02020702060506020403" pitchFamily="18" charset="0"/>
                <a:cs typeface="Agency FB"/>
              </a:rPr>
              <a:t>POKOK</a:t>
            </a:r>
            <a:endParaRPr sz="2800" dirty="0">
              <a:latin typeface="Adobe Garamond Pro Bold" panose="02020702060506020403" pitchFamily="18" charset="0"/>
              <a:cs typeface="Agency FB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91405" y="841457"/>
            <a:ext cx="3237915" cy="3350922"/>
          </a:xfrm>
          <a:prstGeom prst="rect">
            <a:avLst/>
          </a:prstGeom>
        </p:spPr>
        <p:txBody>
          <a:bodyPr vert="horz" wrap="square" lIns="0" tIns="77729" rIns="0" bIns="0" rtlCol="0">
            <a:spAutoFit/>
          </a:bodyPr>
          <a:lstStyle/>
          <a:p>
            <a:pPr marL="12145">
              <a:spcBef>
                <a:spcPts val="612"/>
              </a:spcBef>
            </a:pPr>
            <a:r>
              <a:rPr sz="2104" b="1" spc="-10" dirty="0">
                <a:solidFill>
                  <a:schemeClr val="bg1"/>
                </a:solidFill>
                <a:latin typeface="Adobe Garamond Pro Bold" panose="02020702060506020403" pitchFamily="18" charset="0"/>
                <a:cs typeface="Calibri"/>
              </a:rPr>
              <a:t>KEDUDUKAN</a:t>
            </a:r>
            <a:endParaRPr sz="2104" dirty="0">
              <a:solidFill>
                <a:schemeClr val="bg1"/>
              </a:solidFill>
              <a:latin typeface="Adobe Garamond Pro Bold" panose="02020702060506020403" pitchFamily="18" charset="0"/>
              <a:cs typeface="Calibri"/>
            </a:endParaRPr>
          </a:p>
          <a:p>
            <a:pPr marL="12145" marR="4858">
              <a:spcBef>
                <a:spcPts val="406"/>
              </a:spcBef>
            </a:pPr>
            <a:r>
              <a:rPr sz="1626" b="1" spc="-10" dirty="0">
                <a:solidFill>
                  <a:srgbClr val="FFFF00"/>
                </a:solidFill>
                <a:latin typeface="Calibri"/>
                <a:cs typeface="Calibri"/>
              </a:rPr>
              <a:t>Pelaksana teknis </a:t>
            </a:r>
            <a:r>
              <a:rPr sz="1626" b="1" spc="-5" dirty="0">
                <a:solidFill>
                  <a:srgbClr val="FFFF00"/>
                </a:solidFill>
                <a:latin typeface="Calibri"/>
                <a:cs typeface="Calibri"/>
              </a:rPr>
              <a:t>fungsional  </a:t>
            </a:r>
            <a:r>
              <a:rPr sz="1626" b="1" spc="-10" dirty="0">
                <a:solidFill>
                  <a:srgbClr val="FFFF00"/>
                </a:solidFill>
                <a:latin typeface="Calibri"/>
                <a:cs typeface="Calibri"/>
              </a:rPr>
              <a:t>penyelenggaraan </a:t>
            </a:r>
            <a:r>
              <a:rPr sz="1626" b="1" spc="-14" dirty="0">
                <a:solidFill>
                  <a:srgbClr val="FFFF00"/>
                </a:solidFill>
                <a:latin typeface="Calibri"/>
                <a:cs typeface="Calibri"/>
              </a:rPr>
              <a:t>kegiatan </a:t>
            </a:r>
            <a:r>
              <a:rPr sz="1626" b="1" spc="-10" dirty="0">
                <a:solidFill>
                  <a:srgbClr val="FFFF00"/>
                </a:solidFill>
                <a:latin typeface="Calibri"/>
                <a:cs typeface="Calibri"/>
              </a:rPr>
              <a:t>sistem  </a:t>
            </a:r>
            <a:r>
              <a:rPr sz="1626" b="1" spc="-5" dirty="0">
                <a:solidFill>
                  <a:srgbClr val="FFFF00"/>
                </a:solidFill>
                <a:latin typeface="Calibri"/>
                <a:cs typeface="Calibri"/>
              </a:rPr>
              <a:t>informasi </a:t>
            </a:r>
            <a:r>
              <a:rPr sz="1626" b="1" spc="-5" dirty="0" err="1">
                <a:solidFill>
                  <a:srgbClr val="FFFF00"/>
                </a:solidFill>
                <a:latin typeface="Calibri"/>
                <a:cs typeface="Calibri"/>
              </a:rPr>
              <a:t>berbasis</a:t>
            </a:r>
            <a:r>
              <a:rPr sz="1626" b="1" spc="-33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626" b="1" spc="-14" dirty="0" err="1">
                <a:solidFill>
                  <a:srgbClr val="FFFF00"/>
                </a:solidFill>
                <a:latin typeface="Calibri"/>
                <a:cs typeface="Calibri"/>
              </a:rPr>
              <a:t>komputer</a:t>
            </a:r>
            <a:endParaRPr sz="1626" dirty="0">
              <a:solidFill>
                <a:srgbClr val="FFFF00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26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74" dirty="0">
              <a:latin typeface="Times New Roman"/>
              <a:cs typeface="Times New Roman"/>
            </a:endParaRPr>
          </a:p>
          <a:p>
            <a:pPr marL="12145"/>
            <a:r>
              <a:rPr sz="2104" b="1" spc="-10" dirty="0">
                <a:solidFill>
                  <a:schemeClr val="bg1"/>
                </a:solidFill>
                <a:latin typeface="Adobe Garamond Pro Bold" panose="02020702060506020403" pitchFamily="18" charset="0"/>
                <a:cs typeface="Calibri"/>
              </a:rPr>
              <a:t>TUGAS</a:t>
            </a:r>
            <a:r>
              <a:rPr sz="2104" b="1" spc="-53" dirty="0">
                <a:solidFill>
                  <a:schemeClr val="bg1"/>
                </a:solidFill>
                <a:latin typeface="Adobe Garamond Pro Bold" panose="02020702060506020403" pitchFamily="18" charset="0"/>
                <a:cs typeface="Calibri"/>
              </a:rPr>
              <a:t> </a:t>
            </a:r>
            <a:r>
              <a:rPr sz="2104" b="1" spc="-29" dirty="0">
                <a:solidFill>
                  <a:schemeClr val="bg1"/>
                </a:solidFill>
                <a:latin typeface="Adobe Garamond Pro Bold" panose="02020702060506020403" pitchFamily="18" charset="0"/>
                <a:cs typeface="Calibri"/>
              </a:rPr>
              <a:t>POKOK</a:t>
            </a:r>
            <a:endParaRPr sz="2104" dirty="0">
              <a:solidFill>
                <a:schemeClr val="bg1"/>
              </a:solidFill>
              <a:latin typeface="Adobe Garamond Pro Bold" panose="02020702060506020403" pitchFamily="18" charset="0"/>
              <a:cs typeface="Calibri"/>
            </a:endParaRPr>
          </a:p>
          <a:p>
            <a:pPr marL="12145" marR="154242">
              <a:spcBef>
                <a:spcPts val="502"/>
              </a:spcBef>
            </a:pPr>
            <a:r>
              <a:rPr sz="1626" b="1" spc="-10" dirty="0">
                <a:solidFill>
                  <a:srgbClr val="FFFF00"/>
                </a:solidFill>
                <a:latin typeface="Calibri"/>
                <a:cs typeface="Calibri"/>
              </a:rPr>
              <a:t>Merencanakan, </a:t>
            </a:r>
            <a:r>
              <a:rPr sz="1626" b="1" spc="-5" dirty="0">
                <a:solidFill>
                  <a:srgbClr val="FFFF00"/>
                </a:solidFill>
                <a:latin typeface="Calibri"/>
                <a:cs typeface="Calibri"/>
              </a:rPr>
              <a:t>menganalisis,  merancang,</a:t>
            </a:r>
            <a:r>
              <a:rPr sz="1626" b="1" spc="-81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626" b="1" spc="-5" dirty="0">
                <a:solidFill>
                  <a:srgbClr val="FFFF00"/>
                </a:solidFill>
                <a:latin typeface="Calibri"/>
                <a:cs typeface="Calibri"/>
              </a:rPr>
              <a:t>mengimplementasikan,  </a:t>
            </a:r>
            <a:r>
              <a:rPr sz="1626" b="1" spc="-10" dirty="0">
                <a:solidFill>
                  <a:srgbClr val="FFFF00"/>
                </a:solidFill>
                <a:latin typeface="Calibri"/>
                <a:cs typeface="Calibri"/>
              </a:rPr>
              <a:t>mengembangkan </a:t>
            </a:r>
            <a:r>
              <a:rPr sz="1626" b="1" dirty="0">
                <a:solidFill>
                  <a:srgbClr val="FFFF00"/>
                </a:solidFill>
                <a:latin typeface="Calibri"/>
                <a:cs typeface="Calibri"/>
              </a:rPr>
              <a:t>dan </a:t>
            </a:r>
            <a:r>
              <a:rPr sz="1626" b="1" spc="-5" dirty="0">
                <a:solidFill>
                  <a:srgbClr val="FFFF00"/>
                </a:solidFill>
                <a:latin typeface="Calibri"/>
                <a:cs typeface="Calibri"/>
              </a:rPr>
              <a:t>atau  </a:t>
            </a:r>
            <a:r>
              <a:rPr sz="1626" b="1" spc="-10" dirty="0">
                <a:solidFill>
                  <a:srgbClr val="FFFF00"/>
                </a:solidFill>
                <a:latin typeface="Calibri"/>
                <a:cs typeface="Calibri"/>
              </a:rPr>
              <a:t>mengoperasikan </a:t>
            </a:r>
            <a:r>
              <a:rPr sz="1626" b="1" spc="-10" dirty="0" err="1">
                <a:solidFill>
                  <a:srgbClr val="FFFF00"/>
                </a:solidFill>
                <a:latin typeface="Calibri"/>
                <a:cs typeface="Calibri"/>
              </a:rPr>
              <a:t>sistem</a:t>
            </a:r>
            <a:r>
              <a:rPr sz="1626" b="1" spc="-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626" b="1" spc="-5" dirty="0" err="1">
                <a:solidFill>
                  <a:srgbClr val="FFFF00"/>
                </a:solidFill>
                <a:latin typeface="Calibri"/>
                <a:cs typeface="Calibri"/>
              </a:rPr>
              <a:t>informasi</a:t>
            </a:r>
            <a:r>
              <a:rPr sz="1626" b="1" spc="-5" dirty="0">
                <a:solidFill>
                  <a:srgbClr val="FFFF00"/>
                </a:solidFill>
                <a:latin typeface="Calibri"/>
                <a:cs typeface="Calibri"/>
              </a:rPr>
              <a:t>  </a:t>
            </a:r>
            <a:r>
              <a:rPr sz="1626" b="1" spc="-5" dirty="0" err="1">
                <a:solidFill>
                  <a:srgbClr val="FFFF00"/>
                </a:solidFill>
                <a:latin typeface="Calibri"/>
                <a:cs typeface="Calibri"/>
              </a:rPr>
              <a:t>berbasis</a:t>
            </a:r>
            <a:r>
              <a:rPr sz="1626" b="1" spc="-24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626" b="1" spc="-10" dirty="0" err="1">
                <a:solidFill>
                  <a:srgbClr val="FFFF00"/>
                </a:solidFill>
                <a:latin typeface="Calibri"/>
                <a:cs typeface="Calibri"/>
              </a:rPr>
              <a:t>komputer</a:t>
            </a:r>
            <a:endParaRPr sz="1626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133109" y="1678954"/>
            <a:ext cx="2251723" cy="28201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21" name="object 21"/>
          <p:cNvSpPr/>
          <p:nvPr/>
        </p:nvSpPr>
        <p:spPr>
          <a:xfrm>
            <a:off x="5340063" y="1885909"/>
            <a:ext cx="1734337" cy="22852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</p:spTree>
    <p:extLst>
      <p:ext uri="{BB962C8B-B14F-4D97-AF65-F5344CB8AC3E}">
        <p14:creationId xmlns:p14="http://schemas.microsoft.com/office/powerpoint/2010/main" val="7653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1301536" y="161773"/>
            <a:ext cx="6661895" cy="7870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68244" y="226440"/>
            <a:ext cx="4248397" cy="442538"/>
          </a:xfrm>
          <a:prstGeom prst="rect">
            <a:avLst/>
          </a:prstGeom>
        </p:spPr>
        <p:txBody>
          <a:bodyPr vert="horz" wrap="square" lIns="0" tIns="11538" rIns="0" bIns="0" rtlCol="0" anchor="ctr">
            <a:spAutoFit/>
          </a:bodyPr>
          <a:lstStyle/>
          <a:p>
            <a:pPr marL="12145">
              <a:spcBef>
                <a:spcPts val="91"/>
              </a:spcBef>
              <a:tabLst>
                <a:tab pos="516163" algn="l"/>
              </a:tabLst>
            </a:pPr>
            <a:r>
              <a:rPr sz="2800" spc="-14" dirty="0" smtClean="0">
                <a:latin typeface="Adobe Garamond Pro Bold" panose="02020702060506020403" pitchFamily="18" charset="0"/>
                <a:cs typeface="Agency FB"/>
              </a:rPr>
              <a:t>JENJANG</a:t>
            </a:r>
            <a:r>
              <a:rPr sz="2800" spc="-10" dirty="0" smtClean="0">
                <a:latin typeface="Adobe Garamond Pro Bold" panose="02020702060506020403" pitchFamily="18" charset="0"/>
                <a:cs typeface="Agency FB"/>
              </a:rPr>
              <a:t> </a:t>
            </a:r>
            <a:r>
              <a:rPr sz="2800" spc="-10" dirty="0">
                <a:latin typeface="Adobe Garamond Pro Bold" panose="02020702060506020403" pitchFamily="18" charset="0"/>
                <a:cs typeface="Agency FB"/>
              </a:rPr>
              <a:t>JABATAN</a:t>
            </a:r>
            <a:endParaRPr sz="2800" dirty="0">
              <a:latin typeface="Adobe Garamond Pro Bold" panose="02020702060506020403" pitchFamily="18" charset="0"/>
              <a:cs typeface="Agency FB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463310" y="2569442"/>
            <a:ext cx="2152619" cy="19908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33" name="object 33"/>
          <p:cNvSpPr txBox="1"/>
          <p:nvPr/>
        </p:nvSpPr>
        <p:spPr>
          <a:xfrm>
            <a:off x="1681196" y="2686384"/>
            <a:ext cx="1587379" cy="1583873"/>
          </a:xfrm>
          <a:prstGeom prst="rect">
            <a:avLst/>
          </a:prstGeom>
        </p:spPr>
        <p:txBody>
          <a:bodyPr vert="horz" wrap="square" lIns="0" tIns="96554" rIns="0" bIns="0" rtlCol="0">
            <a:spAutoFit/>
          </a:bodyPr>
          <a:lstStyle/>
          <a:p>
            <a:pPr marL="143311" indent="-131166">
              <a:spcBef>
                <a:spcPts val="760"/>
              </a:spcBef>
              <a:buFont typeface="Wingdings"/>
              <a:buChar char=""/>
              <a:tabLst>
                <a:tab pos="143311" algn="l"/>
              </a:tabLst>
            </a:pP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Kualifikasi</a:t>
            </a:r>
            <a:r>
              <a:rPr sz="1626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teknis</a:t>
            </a:r>
            <a:endParaRPr sz="1626" dirty="0">
              <a:latin typeface="Calibri"/>
              <a:cs typeface="Calibri"/>
            </a:endParaRPr>
          </a:p>
          <a:p>
            <a:pPr marL="143311" marR="32792" indent="-131166">
              <a:lnSpc>
                <a:spcPct val="90000"/>
              </a:lnSpc>
              <a:spcBef>
                <a:spcPts val="861"/>
              </a:spcBef>
              <a:buFont typeface="Wingdings"/>
              <a:buChar char=""/>
              <a:tabLst>
                <a:tab pos="143311" algn="l"/>
              </a:tabLst>
            </a:pPr>
            <a:r>
              <a:rPr sz="1626" b="1" spc="-14" dirty="0">
                <a:solidFill>
                  <a:srgbClr val="FFFFFF"/>
                </a:solidFill>
                <a:latin typeface="Calibri"/>
                <a:cs typeface="Calibri"/>
              </a:rPr>
              <a:t>Mensyaratkan  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penguasaan</a:t>
            </a:r>
            <a:r>
              <a:rPr sz="1626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dan  </a:t>
            </a: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prosedur </a:t>
            </a:r>
            <a:r>
              <a:rPr sz="1626" b="1" spc="-14" dirty="0">
                <a:solidFill>
                  <a:srgbClr val="FFFFFF"/>
                </a:solidFill>
                <a:latin typeface="Calibri"/>
                <a:cs typeface="Calibri"/>
              </a:rPr>
              <a:t>kerja  </a:t>
            </a: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teknis 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di </a:t>
            </a:r>
            <a:r>
              <a:rPr sz="1626" b="1" dirty="0" err="1">
                <a:solidFill>
                  <a:srgbClr val="FFFFFF"/>
                </a:solidFill>
                <a:latin typeface="Calibri"/>
                <a:cs typeface="Calibri"/>
              </a:rPr>
              <a:t>bidang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626" b="1" spc="-1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626" b="1" spc="-14" dirty="0">
                <a:solidFill>
                  <a:srgbClr val="FFFFFF"/>
                </a:solidFill>
                <a:latin typeface="Calibri"/>
                <a:cs typeface="Calibri"/>
              </a:rPr>
              <a:t>kekomputeran</a:t>
            </a:r>
            <a:endParaRPr sz="1626" dirty="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955302" y="2565070"/>
            <a:ext cx="2636484" cy="19908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2" name="object 52"/>
          <p:cNvSpPr txBox="1"/>
          <p:nvPr/>
        </p:nvSpPr>
        <p:spPr>
          <a:xfrm>
            <a:off x="5125699" y="2691865"/>
            <a:ext cx="2313057" cy="1583873"/>
          </a:xfrm>
          <a:prstGeom prst="rect">
            <a:avLst/>
          </a:prstGeom>
        </p:spPr>
        <p:txBody>
          <a:bodyPr vert="horz" wrap="square" lIns="0" tIns="96554" rIns="0" bIns="0" rtlCol="0">
            <a:spAutoFit/>
          </a:bodyPr>
          <a:lstStyle/>
          <a:p>
            <a:pPr marL="143311" indent="-131166">
              <a:spcBef>
                <a:spcPts val="760"/>
              </a:spcBef>
              <a:buFont typeface="Wingdings"/>
              <a:buChar char=""/>
              <a:tabLst>
                <a:tab pos="143311" algn="l"/>
              </a:tabLst>
            </a:pP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Kualifikasi</a:t>
            </a:r>
            <a:r>
              <a:rPr sz="1626" b="1" spc="-4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26" b="1" spc="-10" dirty="0">
                <a:solidFill>
                  <a:srgbClr val="FFFFFF"/>
                </a:solidFill>
                <a:latin typeface="Calibri"/>
                <a:cs typeface="Calibri"/>
              </a:rPr>
              <a:t>profesional</a:t>
            </a:r>
            <a:endParaRPr sz="1626" dirty="0">
              <a:latin typeface="Calibri"/>
              <a:cs typeface="Calibri"/>
            </a:endParaRPr>
          </a:p>
          <a:p>
            <a:pPr marL="143311" marR="4858" indent="-131166">
              <a:lnSpc>
                <a:spcPct val="90000"/>
              </a:lnSpc>
              <a:spcBef>
                <a:spcPts val="865"/>
              </a:spcBef>
              <a:buFont typeface="Wingdings"/>
              <a:buChar char=""/>
              <a:tabLst>
                <a:tab pos="143311" algn="l"/>
              </a:tabLst>
            </a:pPr>
            <a:r>
              <a:rPr sz="1626" b="1" spc="-14" dirty="0">
                <a:solidFill>
                  <a:srgbClr val="FFFFFF"/>
                </a:solidFill>
                <a:latin typeface="Calibri"/>
                <a:cs typeface="Calibri"/>
              </a:rPr>
              <a:t>Mensyaratkan  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penguasaan ilmu  </a:t>
            </a:r>
            <a:r>
              <a:rPr sz="1626" b="1" spc="-10" dirty="0">
                <a:solidFill>
                  <a:srgbClr val="FFFFFF"/>
                </a:solidFill>
                <a:latin typeface="Calibri"/>
                <a:cs typeface="Calibri"/>
              </a:rPr>
              <a:t>pengetahuan</a:t>
            </a:r>
            <a:r>
              <a:rPr sz="1626" b="1" spc="-6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metodologi  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dan </a:t>
            </a: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teknik 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analisis di  </a:t>
            </a:r>
            <a:r>
              <a:rPr sz="1626" b="1" spc="-5" dirty="0" err="1">
                <a:solidFill>
                  <a:srgbClr val="FFFFFF"/>
                </a:solidFill>
                <a:latin typeface="Calibri"/>
                <a:cs typeface="Calibri"/>
              </a:rPr>
              <a:t>bidang</a:t>
            </a: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26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26" b="1" spc="-14" dirty="0">
                <a:solidFill>
                  <a:srgbClr val="FFFFFF"/>
                </a:solidFill>
                <a:latin typeface="Calibri"/>
                <a:cs typeface="Calibri"/>
              </a:rPr>
              <a:t>kekomputeran</a:t>
            </a:r>
            <a:endParaRPr sz="1626" dirty="0"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865558" y="1925260"/>
            <a:ext cx="754947" cy="76660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4" name="object 54"/>
          <p:cNvSpPr/>
          <p:nvPr/>
        </p:nvSpPr>
        <p:spPr>
          <a:xfrm>
            <a:off x="1977051" y="1965338"/>
            <a:ext cx="531961" cy="646126"/>
          </a:xfrm>
          <a:custGeom>
            <a:avLst/>
            <a:gdLst/>
            <a:ahLst/>
            <a:cxnLst/>
            <a:rect l="l" t="t" r="r" b="b"/>
            <a:pathLst>
              <a:path w="556260" h="675639">
                <a:moveTo>
                  <a:pt x="556260" y="521081"/>
                </a:moveTo>
                <a:lnTo>
                  <a:pt x="0" y="521081"/>
                </a:lnTo>
                <a:lnTo>
                  <a:pt x="278129" y="675132"/>
                </a:lnTo>
                <a:lnTo>
                  <a:pt x="556260" y="521081"/>
                </a:lnTo>
                <a:close/>
              </a:path>
              <a:path w="556260" h="675639">
                <a:moveTo>
                  <a:pt x="417194" y="0"/>
                </a:moveTo>
                <a:lnTo>
                  <a:pt x="139065" y="0"/>
                </a:lnTo>
                <a:lnTo>
                  <a:pt x="139065" y="521081"/>
                </a:lnTo>
                <a:lnTo>
                  <a:pt x="417194" y="521081"/>
                </a:lnTo>
                <a:lnTo>
                  <a:pt x="417194" y="0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5" name="object 55"/>
          <p:cNvSpPr/>
          <p:nvPr/>
        </p:nvSpPr>
        <p:spPr>
          <a:xfrm>
            <a:off x="1977051" y="1965338"/>
            <a:ext cx="531961" cy="646126"/>
          </a:xfrm>
          <a:custGeom>
            <a:avLst/>
            <a:gdLst/>
            <a:ahLst/>
            <a:cxnLst/>
            <a:rect l="l" t="t" r="r" b="b"/>
            <a:pathLst>
              <a:path w="556260" h="675639">
                <a:moveTo>
                  <a:pt x="0" y="521081"/>
                </a:moveTo>
                <a:lnTo>
                  <a:pt x="139065" y="521081"/>
                </a:lnTo>
                <a:lnTo>
                  <a:pt x="139065" y="0"/>
                </a:lnTo>
                <a:lnTo>
                  <a:pt x="417194" y="0"/>
                </a:lnTo>
                <a:lnTo>
                  <a:pt x="417194" y="521081"/>
                </a:lnTo>
                <a:lnTo>
                  <a:pt x="556260" y="521081"/>
                </a:lnTo>
                <a:lnTo>
                  <a:pt x="278129" y="675132"/>
                </a:lnTo>
                <a:lnTo>
                  <a:pt x="0" y="52108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6" name="object 56"/>
          <p:cNvSpPr/>
          <p:nvPr/>
        </p:nvSpPr>
        <p:spPr>
          <a:xfrm>
            <a:off x="1568245" y="1227152"/>
            <a:ext cx="1361235" cy="8540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7" name="object 57"/>
          <p:cNvSpPr/>
          <p:nvPr/>
        </p:nvSpPr>
        <p:spPr>
          <a:xfrm>
            <a:off x="1680466" y="1441394"/>
            <a:ext cx="1155738" cy="4620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8" name="object 58"/>
          <p:cNvSpPr txBox="1"/>
          <p:nvPr/>
        </p:nvSpPr>
        <p:spPr>
          <a:xfrm>
            <a:off x="1796866" y="1483416"/>
            <a:ext cx="903604" cy="263073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marL="12145">
              <a:spcBef>
                <a:spcPts val="100"/>
              </a:spcBef>
            </a:pP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26" b="1" spc="-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RAM</a:t>
            </a:r>
            <a:r>
              <a:rPr sz="1626" b="1" spc="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IL</a:t>
            </a:r>
            <a:endParaRPr sz="1626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2895961" y="1336459"/>
            <a:ext cx="1177599" cy="5683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0" name="object 60"/>
          <p:cNvSpPr/>
          <p:nvPr/>
        </p:nvSpPr>
        <p:spPr>
          <a:xfrm>
            <a:off x="2919278" y="1359778"/>
            <a:ext cx="1177600" cy="5683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1" name="object 61"/>
          <p:cNvSpPr/>
          <p:nvPr/>
        </p:nvSpPr>
        <p:spPr>
          <a:xfrm>
            <a:off x="2909077" y="1349576"/>
            <a:ext cx="1175050" cy="565967"/>
          </a:xfrm>
          <a:custGeom>
            <a:avLst/>
            <a:gdLst/>
            <a:ahLst/>
            <a:cxnLst/>
            <a:rect l="l" t="t" r="r" b="b"/>
            <a:pathLst>
              <a:path w="1228725" h="591819">
                <a:moveTo>
                  <a:pt x="334898" y="0"/>
                </a:moveTo>
                <a:lnTo>
                  <a:pt x="0" y="295656"/>
                </a:lnTo>
                <a:lnTo>
                  <a:pt x="334898" y="591312"/>
                </a:lnTo>
                <a:lnTo>
                  <a:pt x="334898" y="443484"/>
                </a:lnTo>
                <a:lnTo>
                  <a:pt x="1228344" y="443484"/>
                </a:lnTo>
                <a:lnTo>
                  <a:pt x="1228344" y="147827"/>
                </a:lnTo>
                <a:lnTo>
                  <a:pt x="334898" y="147827"/>
                </a:lnTo>
                <a:lnTo>
                  <a:pt x="334898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2" name="object 62"/>
          <p:cNvSpPr/>
          <p:nvPr/>
        </p:nvSpPr>
        <p:spPr>
          <a:xfrm>
            <a:off x="5172460" y="1337916"/>
            <a:ext cx="921092" cy="56693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3" name="object 63"/>
          <p:cNvSpPr/>
          <p:nvPr/>
        </p:nvSpPr>
        <p:spPr>
          <a:xfrm>
            <a:off x="5195778" y="1361235"/>
            <a:ext cx="921093" cy="56693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4" name="object 64"/>
          <p:cNvSpPr/>
          <p:nvPr/>
        </p:nvSpPr>
        <p:spPr>
          <a:xfrm>
            <a:off x="5185576" y="1351034"/>
            <a:ext cx="918178" cy="564145"/>
          </a:xfrm>
          <a:custGeom>
            <a:avLst/>
            <a:gdLst/>
            <a:ahLst/>
            <a:cxnLst/>
            <a:rect l="l" t="t" r="r" b="b"/>
            <a:pathLst>
              <a:path w="960120" h="589914">
                <a:moveTo>
                  <a:pt x="698754" y="0"/>
                </a:moveTo>
                <a:lnTo>
                  <a:pt x="698754" y="147447"/>
                </a:lnTo>
                <a:lnTo>
                  <a:pt x="0" y="147447"/>
                </a:lnTo>
                <a:lnTo>
                  <a:pt x="0" y="442340"/>
                </a:lnTo>
                <a:lnTo>
                  <a:pt x="698754" y="442340"/>
                </a:lnTo>
                <a:lnTo>
                  <a:pt x="698754" y="589788"/>
                </a:lnTo>
                <a:lnTo>
                  <a:pt x="960120" y="294894"/>
                </a:lnTo>
                <a:lnTo>
                  <a:pt x="698754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5" name="object 65"/>
          <p:cNvSpPr/>
          <p:nvPr/>
        </p:nvSpPr>
        <p:spPr>
          <a:xfrm>
            <a:off x="3662565" y="1024569"/>
            <a:ext cx="1769315" cy="130148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6" name="object 66"/>
          <p:cNvSpPr/>
          <p:nvPr/>
        </p:nvSpPr>
        <p:spPr>
          <a:xfrm>
            <a:off x="3946764" y="1215493"/>
            <a:ext cx="1218408" cy="46200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7" name="object 67"/>
          <p:cNvSpPr/>
          <p:nvPr/>
        </p:nvSpPr>
        <p:spPr>
          <a:xfrm>
            <a:off x="3991945" y="1463255"/>
            <a:ext cx="1129505" cy="4620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8" name="object 68"/>
          <p:cNvSpPr/>
          <p:nvPr/>
        </p:nvSpPr>
        <p:spPr>
          <a:xfrm>
            <a:off x="3921987" y="1711017"/>
            <a:ext cx="1267961" cy="46200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9" name="object 69"/>
          <p:cNvSpPr txBox="1"/>
          <p:nvPr/>
        </p:nvSpPr>
        <p:spPr>
          <a:xfrm>
            <a:off x="4038946" y="1257272"/>
            <a:ext cx="1015340" cy="513270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marL="12145" marR="4858" indent="-607" algn="ctr">
              <a:spcBef>
                <a:spcPts val="100"/>
              </a:spcBef>
            </a:pPr>
            <a:r>
              <a:rPr sz="1626" b="1" spc="-38" dirty="0">
                <a:solidFill>
                  <a:srgbClr val="FFFFFF"/>
                </a:solidFill>
                <a:latin typeface="Calibri"/>
                <a:cs typeface="Calibri"/>
              </a:rPr>
              <a:t>PRANATA  </a:t>
            </a:r>
            <a:r>
              <a:rPr sz="1626" b="1" spc="-67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626" b="1" spc="-5" dirty="0">
                <a:solidFill>
                  <a:srgbClr val="FFFFFF"/>
                </a:solidFill>
                <a:latin typeface="Calibri"/>
                <a:cs typeface="Calibri"/>
              </a:rPr>
              <a:t>OMPUT</a:t>
            </a:r>
            <a:r>
              <a:rPr sz="1626" b="1" spc="-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endParaRPr sz="1626" dirty="0">
              <a:latin typeface="Calibri"/>
              <a:cs typeface="Calibr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6390869" y="1916515"/>
            <a:ext cx="756403" cy="76369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1" name="object 71"/>
          <p:cNvSpPr/>
          <p:nvPr/>
        </p:nvSpPr>
        <p:spPr>
          <a:xfrm>
            <a:off x="6502362" y="1956594"/>
            <a:ext cx="533782" cy="643089"/>
          </a:xfrm>
          <a:custGeom>
            <a:avLst/>
            <a:gdLst/>
            <a:ahLst/>
            <a:cxnLst/>
            <a:rect l="l" t="t" r="r" b="b"/>
            <a:pathLst>
              <a:path w="558164" h="672464">
                <a:moveTo>
                  <a:pt x="557784" y="517651"/>
                </a:moveTo>
                <a:lnTo>
                  <a:pt x="0" y="517651"/>
                </a:lnTo>
                <a:lnTo>
                  <a:pt x="278891" y="672083"/>
                </a:lnTo>
                <a:lnTo>
                  <a:pt x="557784" y="517651"/>
                </a:lnTo>
                <a:close/>
              </a:path>
              <a:path w="558164" h="672464">
                <a:moveTo>
                  <a:pt x="418338" y="0"/>
                </a:moveTo>
                <a:lnTo>
                  <a:pt x="139446" y="0"/>
                </a:lnTo>
                <a:lnTo>
                  <a:pt x="139446" y="517651"/>
                </a:lnTo>
                <a:lnTo>
                  <a:pt x="418338" y="517651"/>
                </a:lnTo>
                <a:lnTo>
                  <a:pt x="418338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2" name="object 72"/>
          <p:cNvSpPr/>
          <p:nvPr/>
        </p:nvSpPr>
        <p:spPr>
          <a:xfrm>
            <a:off x="6502362" y="1956594"/>
            <a:ext cx="533782" cy="643089"/>
          </a:xfrm>
          <a:custGeom>
            <a:avLst/>
            <a:gdLst/>
            <a:ahLst/>
            <a:cxnLst/>
            <a:rect l="l" t="t" r="r" b="b"/>
            <a:pathLst>
              <a:path w="558164" h="672464">
                <a:moveTo>
                  <a:pt x="0" y="517651"/>
                </a:moveTo>
                <a:lnTo>
                  <a:pt x="139446" y="517651"/>
                </a:lnTo>
                <a:lnTo>
                  <a:pt x="139446" y="0"/>
                </a:lnTo>
                <a:lnTo>
                  <a:pt x="418338" y="0"/>
                </a:lnTo>
                <a:lnTo>
                  <a:pt x="418338" y="517651"/>
                </a:lnTo>
                <a:lnTo>
                  <a:pt x="557784" y="517651"/>
                </a:lnTo>
                <a:lnTo>
                  <a:pt x="278891" y="672083"/>
                </a:lnTo>
                <a:lnTo>
                  <a:pt x="0" y="51765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3" name="object 73"/>
          <p:cNvSpPr/>
          <p:nvPr/>
        </p:nvSpPr>
        <p:spPr>
          <a:xfrm>
            <a:off x="6077521" y="1227152"/>
            <a:ext cx="1361235" cy="85405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4" name="object 74"/>
          <p:cNvSpPr/>
          <p:nvPr/>
        </p:nvSpPr>
        <p:spPr>
          <a:xfrm>
            <a:off x="6428761" y="1441394"/>
            <a:ext cx="676246" cy="46200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5" name="object 75"/>
          <p:cNvSpPr txBox="1"/>
          <p:nvPr/>
        </p:nvSpPr>
        <p:spPr>
          <a:xfrm>
            <a:off x="6546933" y="1483416"/>
            <a:ext cx="423261" cy="263073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marL="12145">
              <a:spcBef>
                <a:spcPts val="100"/>
              </a:spcBef>
            </a:pP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AHLI</a:t>
            </a:r>
            <a:endParaRPr sz="1626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562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39167" y="2753077"/>
            <a:ext cx="369215" cy="342495"/>
          </a:xfrm>
          <a:custGeom>
            <a:avLst/>
            <a:gdLst/>
            <a:ahLst/>
            <a:cxnLst/>
            <a:rect l="l" t="t" r="r" b="b"/>
            <a:pathLst>
              <a:path w="386079" h="358139">
                <a:moveTo>
                  <a:pt x="289179" y="89535"/>
                </a:moveTo>
                <a:lnTo>
                  <a:pt x="96393" y="89535"/>
                </a:lnTo>
                <a:lnTo>
                  <a:pt x="96393" y="358140"/>
                </a:lnTo>
                <a:lnTo>
                  <a:pt x="289179" y="358140"/>
                </a:lnTo>
                <a:lnTo>
                  <a:pt x="289179" y="89535"/>
                </a:lnTo>
                <a:close/>
              </a:path>
              <a:path w="386079" h="358139">
                <a:moveTo>
                  <a:pt x="192786" y="0"/>
                </a:moveTo>
                <a:lnTo>
                  <a:pt x="0" y="89535"/>
                </a:lnTo>
                <a:lnTo>
                  <a:pt x="385572" y="89535"/>
                </a:lnTo>
                <a:lnTo>
                  <a:pt x="192786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3" name="object 3"/>
          <p:cNvSpPr/>
          <p:nvPr/>
        </p:nvSpPr>
        <p:spPr>
          <a:xfrm>
            <a:off x="5439167" y="2108895"/>
            <a:ext cx="369215" cy="301809"/>
          </a:xfrm>
          <a:custGeom>
            <a:avLst/>
            <a:gdLst/>
            <a:ahLst/>
            <a:cxnLst/>
            <a:rect l="l" t="t" r="r" b="b"/>
            <a:pathLst>
              <a:path w="386079" h="315594">
                <a:moveTo>
                  <a:pt x="289179" y="78867"/>
                </a:moveTo>
                <a:lnTo>
                  <a:pt x="96393" y="78867"/>
                </a:lnTo>
                <a:lnTo>
                  <a:pt x="96393" y="315468"/>
                </a:lnTo>
                <a:lnTo>
                  <a:pt x="289179" y="315468"/>
                </a:lnTo>
                <a:lnTo>
                  <a:pt x="289179" y="78867"/>
                </a:lnTo>
                <a:close/>
              </a:path>
              <a:path w="386079" h="315594">
                <a:moveTo>
                  <a:pt x="192786" y="0"/>
                </a:moveTo>
                <a:lnTo>
                  <a:pt x="0" y="78867"/>
                </a:lnTo>
                <a:lnTo>
                  <a:pt x="385572" y="78867"/>
                </a:lnTo>
                <a:lnTo>
                  <a:pt x="192786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4" name="object 4"/>
          <p:cNvSpPr/>
          <p:nvPr/>
        </p:nvSpPr>
        <p:spPr>
          <a:xfrm>
            <a:off x="5439167" y="1472000"/>
            <a:ext cx="369215" cy="303630"/>
          </a:xfrm>
          <a:custGeom>
            <a:avLst/>
            <a:gdLst/>
            <a:ahLst/>
            <a:cxnLst/>
            <a:rect l="l" t="t" r="r" b="b"/>
            <a:pathLst>
              <a:path w="386079" h="317500">
                <a:moveTo>
                  <a:pt x="289179" y="79248"/>
                </a:moveTo>
                <a:lnTo>
                  <a:pt x="96393" y="79248"/>
                </a:lnTo>
                <a:lnTo>
                  <a:pt x="96393" y="316992"/>
                </a:lnTo>
                <a:lnTo>
                  <a:pt x="289179" y="316992"/>
                </a:lnTo>
                <a:lnTo>
                  <a:pt x="289179" y="79248"/>
                </a:lnTo>
                <a:close/>
              </a:path>
              <a:path w="386079" h="317500">
                <a:moveTo>
                  <a:pt x="192786" y="0"/>
                </a:moveTo>
                <a:lnTo>
                  <a:pt x="0" y="79248"/>
                </a:lnTo>
                <a:lnTo>
                  <a:pt x="385572" y="79248"/>
                </a:lnTo>
                <a:lnTo>
                  <a:pt x="192786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" name="object 5"/>
          <p:cNvSpPr/>
          <p:nvPr/>
        </p:nvSpPr>
        <p:spPr>
          <a:xfrm>
            <a:off x="1301536" y="161773"/>
            <a:ext cx="6661895" cy="7870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" name="object 6"/>
          <p:cNvSpPr/>
          <p:nvPr/>
        </p:nvSpPr>
        <p:spPr>
          <a:xfrm>
            <a:off x="1302993" y="234645"/>
            <a:ext cx="1240270" cy="5990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" name="object 7"/>
          <p:cNvSpPr/>
          <p:nvPr/>
        </p:nvSpPr>
        <p:spPr>
          <a:xfrm>
            <a:off x="2247404" y="234645"/>
            <a:ext cx="1063921" cy="5990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" name="object 8"/>
          <p:cNvSpPr/>
          <p:nvPr/>
        </p:nvSpPr>
        <p:spPr>
          <a:xfrm>
            <a:off x="3009639" y="234645"/>
            <a:ext cx="1155739" cy="5990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" name="object 9"/>
          <p:cNvSpPr/>
          <p:nvPr/>
        </p:nvSpPr>
        <p:spPr>
          <a:xfrm>
            <a:off x="3860776" y="234645"/>
            <a:ext cx="754947" cy="59900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" name="object 10"/>
          <p:cNvSpPr/>
          <p:nvPr/>
        </p:nvSpPr>
        <p:spPr>
          <a:xfrm>
            <a:off x="4257195" y="234645"/>
            <a:ext cx="690820" cy="59900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1" name="object 11"/>
          <p:cNvSpPr txBox="1"/>
          <p:nvPr/>
        </p:nvSpPr>
        <p:spPr>
          <a:xfrm>
            <a:off x="1458160" y="308439"/>
            <a:ext cx="3311393" cy="335457"/>
          </a:xfrm>
          <a:prstGeom prst="rect">
            <a:avLst/>
          </a:prstGeom>
        </p:spPr>
        <p:txBody>
          <a:bodyPr vert="horz" wrap="square" lIns="0" tIns="11538" rIns="0" bIns="0" rtlCol="0">
            <a:spAutoFit/>
          </a:bodyPr>
          <a:lstStyle/>
          <a:p>
            <a:pPr marL="12145">
              <a:spcBef>
                <a:spcPts val="91"/>
              </a:spcBef>
            </a:pPr>
            <a:r>
              <a:rPr sz="2104" b="1" spc="-10" dirty="0">
                <a:solidFill>
                  <a:srgbClr val="FFFFFF"/>
                </a:solidFill>
                <a:latin typeface="Agency FB"/>
                <a:cs typeface="Agency FB"/>
              </a:rPr>
              <a:t>Hubungan </a:t>
            </a:r>
            <a:r>
              <a:rPr sz="2104" b="1" spc="-5" dirty="0">
                <a:solidFill>
                  <a:srgbClr val="FFFFFF"/>
                </a:solidFill>
                <a:latin typeface="Agency FB"/>
                <a:cs typeface="Agency FB"/>
              </a:rPr>
              <a:t>Jenjang Terampil Dan</a:t>
            </a:r>
            <a:r>
              <a:rPr sz="2104" b="1" dirty="0">
                <a:solidFill>
                  <a:srgbClr val="FFFFFF"/>
                </a:solidFill>
                <a:latin typeface="Agency FB"/>
                <a:cs typeface="Agency FB"/>
              </a:rPr>
              <a:t> </a:t>
            </a:r>
            <a:r>
              <a:rPr sz="2104" b="1" spc="-10" dirty="0">
                <a:solidFill>
                  <a:srgbClr val="FFFFFF"/>
                </a:solidFill>
                <a:latin typeface="Agency FB"/>
                <a:cs typeface="Agency FB"/>
              </a:rPr>
              <a:t>Ahli</a:t>
            </a:r>
            <a:endParaRPr sz="2104">
              <a:latin typeface="Agency FB"/>
              <a:cs typeface="Agency FB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34210" y="2891532"/>
            <a:ext cx="715595" cy="5392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3" name="object 13"/>
          <p:cNvSpPr/>
          <p:nvPr/>
        </p:nvSpPr>
        <p:spPr>
          <a:xfrm>
            <a:off x="4121654" y="2916309"/>
            <a:ext cx="482408" cy="56985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4" name="object 14"/>
          <p:cNvSpPr/>
          <p:nvPr/>
        </p:nvSpPr>
        <p:spPr>
          <a:xfrm>
            <a:off x="4075018" y="2913394"/>
            <a:ext cx="633980" cy="457875"/>
          </a:xfrm>
          <a:custGeom>
            <a:avLst/>
            <a:gdLst/>
            <a:ahLst/>
            <a:cxnLst/>
            <a:rect l="l" t="t" r="r" b="b"/>
            <a:pathLst>
              <a:path w="662939" h="478789">
                <a:moveTo>
                  <a:pt x="500887" y="0"/>
                </a:moveTo>
                <a:lnTo>
                  <a:pt x="500887" y="119633"/>
                </a:lnTo>
                <a:lnTo>
                  <a:pt x="0" y="119633"/>
                </a:lnTo>
                <a:lnTo>
                  <a:pt x="0" y="358901"/>
                </a:lnTo>
                <a:lnTo>
                  <a:pt x="500887" y="358901"/>
                </a:lnTo>
                <a:lnTo>
                  <a:pt x="500887" y="478535"/>
                </a:lnTo>
                <a:lnTo>
                  <a:pt x="662939" y="239268"/>
                </a:lnTo>
                <a:lnTo>
                  <a:pt x="500887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5" name="object 15"/>
          <p:cNvSpPr/>
          <p:nvPr/>
        </p:nvSpPr>
        <p:spPr>
          <a:xfrm>
            <a:off x="4161006" y="2936713"/>
            <a:ext cx="403706" cy="49115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6" name="object 16"/>
          <p:cNvSpPr txBox="1"/>
          <p:nvPr/>
        </p:nvSpPr>
        <p:spPr>
          <a:xfrm>
            <a:off x="4287558" y="2984929"/>
            <a:ext cx="133597" cy="277080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>
              <a:spcBef>
                <a:spcPts val="96"/>
              </a:spcBef>
            </a:pPr>
            <a:r>
              <a:rPr sz="1721" b="1" dirty="0">
                <a:solidFill>
                  <a:srgbClr val="FFFFFF"/>
                </a:solidFill>
                <a:latin typeface="Calibri"/>
                <a:cs typeface="Calibri"/>
              </a:rPr>
              <a:t>#</a:t>
            </a:r>
            <a:endParaRPr sz="1721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034210" y="2257552"/>
            <a:ext cx="715595" cy="53779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8" name="object 18"/>
          <p:cNvSpPr/>
          <p:nvPr/>
        </p:nvSpPr>
        <p:spPr>
          <a:xfrm>
            <a:off x="4124570" y="2282329"/>
            <a:ext cx="482408" cy="56985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9" name="object 19"/>
          <p:cNvSpPr/>
          <p:nvPr/>
        </p:nvSpPr>
        <p:spPr>
          <a:xfrm>
            <a:off x="4075018" y="2279414"/>
            <a:ext cx="633980" cy="456660"/>
          </a:xfrm>
          <a:custGeom>
            <a:avLst/>
            <a:gdLst/>
            <a:ahLst/>
            <a:cxnLst/>
            <a:rect l="l" t="t" r="r" b="b"/>
            <a:pathLst>
              <a:path w="662939" h="477519">
                <a:moveTo>
                  <a:pt x="517651" y="0"/>
                </a:moveTo>
                <a:lnTo>
                  <a:pt x="517651" y="119253"/>
                </a:lnTo>
                <a:lnTo>
                  <a:pt x="0" y="119253"/>
                </a:lnTo>
                <a:lnTo>
                  <a:pt x="0" y="357759"/>
                </a:lnTo>
                <a:lnTo>
                  <a:pt x="517651" y="357759"/>
                </a:lnTo>
                <a:lnTo>
                  <a:pt x="517651" y="477012"/>
                </a:lnTo>
                <a:lnTo>
                  <a:pt x="662939" y="238506"/>
                </a:lnTo>
                <a:lnTo>
                  <a:pt x="517651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20" name="object 20"/>
          <p:cNvSpPr/>
          <p:nvPr/>
        </p:nvSpPr>
        <p:spPr>
          <a:xfrm>
            <a:off x="4163920" y="2302732"/>
            <a:ext cx="403706" cy="49115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21" name="object 21"/>
          <p:cNvSpPr txBox="1"/>
          <p:nvPr/>
        </p:nvSpPr>
        <p:spPr>
          <a:xfrm>
            <a:off x="4290474" y="2350099"/>
            <a:ext cx="133597" cy="277080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>
              <a:spcBef>
                <a:spcPts val="96"/>
              </a:spcBef>
            </a:pPr>
            <a:r>
              <a:rPr sz="1721" b="1" dirty="0">
                <a:solidFill>
                  <a:srgbClr val="FFFFFF"/>
                </a:solidFill>
                <a:latin typeface="Calibri"/>
                <a:cs typeface="Calibri"/>
              </a:rPr>
              <a:t>#</a:t>
            </a:r>
            <a:endParaRPr sz="1721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018384" y="3424952"/>
            <a:ext cx="370429" cy="287234"/>
          </a:xfrm>
          <a:custGeom>
            <a:avLst/>
            <a:gdLst/>
            <a:ahLst/>
            <a:cxnLst/>
            <a:rect l="l" t="t" r="r" b="b"/>
            <a:pathLst>
              <a:path w="387350" h="300354">
                <a:moveTo>
                  <a:pt x="290321" y="75057"/>
                </a:moveTo>
                <a:lnTo>
                  <a:pt x="96773" y="75057"/>
                </a:lnTo>
                <a:lnTo>
                  <a:pt x="96773" y="300228"/>
                </a:lnTo>
                <a:lnTo>
                  <a:pt x="290321" y="300228"/>
                </a:lnTo>
                <a:lnTo>
                  <a:pt x="290321" y="75057"/>
                </a:lnTo>
                <a:close/>
              </a:path>
              <a:path w="387350" h="300354">
                <a:moveTo>
                  <a:pt x="193547" y="0"/>
                </a:moveTo>
                <a:lnTo>
                  <a:pt x="0" y="75057"/>
                </a:lnTo>
                <a:lnTo>
                  <a:pt x="387095" y="75057"/>
                </a:lnTo>
                <a:lnTo>
                  <a:pt x="19354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23" name="object 23"/>
          <p:cNvSpPr/>
          <p:nvPr/>
        </p:nvSpPr>
        <p:spPr>
          <a:xfrm>
            <a:off x="3018384" y="2753078"/>
            <a:ext cx="370429" cy="286020"/>
          </a:xfrm>
          <a:custGeom>
            <a:avLst/>
            <a:gdLst/>
            <a:ahLst/>
            <a:cxnLst/>
            <a:rect l="l" t="t" r="r" b="b"/>
            <a:pathLst>
              <a:path w="387350" h="299085">
                <a:moveTo>
                  <a:pt x="290321" y="74675"/>
                </a:moveTo>
                <a:lnTo>
                  <a:pt x="96773" y="74675"/>
                </a:lnTo>
                <a:lnTo>
                  <a:pt x="96773" y="298704"/>
                </a:lnTo>
                <a:lnTo>
                  <a:pt x="290321" y="298704"/>
                </a:lnTo>
                <a:lnTo>
                  <a:pt x="290321" y="74675"/>
                </a:lnTo>
                <a:close/>
              </a:path>
              <a:path w="387350" h="299085">
                <a:moveTo>
                  <a:pt x="193547" y="0"/>
                </a:moveTo>
                <a:lnTo>
                  <a:pt x="0" y="74675"/>
                </a:lnTo>
                <a:lnTo>
                  <a:pt x="387095" y="74675"/>
                </a:lnTo>
                <a:lnTo>
                  <a:pt x="19354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24" name="object 24"/>
          <p:cNvSpPr/>
          <p:nvPr/>
        </p:nvSpPr>
        <p:spPr>
          <a:xfrm>
            <a:off x="3018384" y="4076421"/>
            <a:ext cx="370429" cy="286020"/>
          </a:xfrm>
          <a:custGeom>
            <a:avLst/>
            <a:gdLst/>
            <a:ahLst/>
            <a:cxnLst/>
            <a:rect l="l" t="t" r="r" b="b"/>
            <a:pathLst>
              <a:path w="387350" h="299085">
                <a:moveTo>
                  <a:pt x="290321" y="74676"/>
                </a:moveTo>
                <a:lnTo>
                  <a:pt x="96773" y="74676"/>
                </a:lnTo>
                <a:lnTo>
                  <a:pt x="96773" y="298704"/>
                </a:lnTo>
                <a:lnTo>
                  <a:pt x="290321" y="298704"/>
                </a:lnTo>
                <a:lnTo>
                  <a:pt x="290321" y="74676"/>
                </a:lnTo>
                <a:close/>
              </a:path>
              <a:path w="387350" h="299085">
                <a:moveTo>
                  <a:pt x="193547" y="0"/>
                </a:moveTo>
                <a:lnTo>
                  <a:pt x="0" y="74676"/>
                </a:lnTo>
                <a:lnTo>
                  <a:pt x="387095" y="74676"/>
                </a:lnTo>
                <a:lnTo>
                  <a:pt x="19354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25" name="object 25"/>
          <p:cNvSpPr/>
          <p:nvPr/>
        </p:nvSpPr>
        <p:spPr>
          <a:xfrm>
            <a:off x="2264895" y="3553204"/>
            <a:ext cx="1878622" cy="6777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29" name="object 29"/>
          <p:cNvSpPr txBox="1"/>
          <p:nvPr/>
        </p:nvSpPr>
        <p:spPr>
          <a:xfrm>
            <a:off x="2593361" y="3612230"/>
            <a:ext cx="1240634" cy="409808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262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marL="43722" algn="ctr">
              <a:lnSpc>
                <a:spcPts val="1836"/>
              </a:lnSpc>
            </a:pP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TERAMPIL</a:t>
            </a:r>
            <a:endParaRPr sz="1626" dirty="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264895" y="2890076"/>
            <a:ext cx="1878622" cy="70976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34" name="object 34"/>
          <p:cNvSpPr txBox="1"/>
          <p:nvPr/>
        </p:nvSpPr>
        <p:spPr>
          <a:xfrm>
            <a:off x="2543263" y="2959000"/>
            <a:ext cx="1240634" cy="422632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329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algn="ctr">
              <a:lnSpc>
                <a:spcPts val="1902"/>
              </a:lnSpc>
            </a:pP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MAHIR</a:t>
            </a:r>
            <a:endParaRPr sz="1626" dirty="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264895" y="2224031"/>
            <a:ext cx="1878622" cy="70976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39" name="object 39"/>
          <p:cNvSpPr txBox="1"/>
          <p:nvPr/>
        </p:nvSpPr>
        <p:spPr>
          <a:xfrm>
            <a:off x="2526441" y="2293469"/>
            <a:ext cx="1240634" cy="422632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329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algn="ctr">
              <a:lnSpc>
                <a:spcPts val="1902"/>
              </a:lnSpc>
            </a:pP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PENYELIA</a:t>
            </a:r>
            <a:endParaRPr sz="1626" dirty="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684221" y="2890075"/>
            <a:ext cx="1878622" cy="72871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44" name="object 44"/>
          <p:cNvSpPr txBox="1"/>
          <p:nvPr/>
        </p:nvSpPr>
        <p:spPr>
          <a:xfrm>
            <a:off x="4968966" y="2950956"/>
            <a:ext cx="1240634" cy="435456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329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algn="ctr">
              <a:lnSpc>
                <a:spcPts val="2018"/>
              </a:lnSpc>
            </a:pPr>
            <a:r>
              <a:rPr sz="1721" b="1" spc="-29" dirty="0">
                <a:solidFill>
                  <a:srgbClr val="FFFFFF"/>
                </a:solidFill>
                <a:latin typeface="Calibri"/>
                <a:cs typeface="Calibri"/>
              </a:rPr>
              <a:t>PERTAMA</a:t>
            </a:r>
            <a:endParaRPr sz="1721" dirty="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684221" y="2224031"/>
            <a:ext cx="1878622" cy="73017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49" name="object 49"/>
          <p:cNvSpPr txBox="1"/>
          <p:nvPr/>
        </p:nvSpPr>
        <p:spPr>
          <a:xfrm>
            <a:off x="5076793" y="2285487"/>
            <a:ext cx="1240634" cy="435456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334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algn="ctr">
              <a:lnSpc>
                <a:spcPts val="2023"/>
              </a:lnSpc>
            </a:pPr>
            <a:r>
              <a:rPr sz="1721" b="1" spc="-10" dirty="0">
                <a:solidFill>
                  <a:srgbClr val="FFFFFF"/>
                </a:solidFill>
                <a:latin typeface="Calibri"/>
                <a:cs typeface="Calibri"/>
              </a:rPr>
              <a:t>MUDA</a:t>
            </a:r>
            <a:endParaRPr sz="1721" dirty="0">
              <a:latin typeface="Calibri"/>
              <a:cs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684221" y="1579849"/>
            <a:ext cx="1878622" cy="73017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4" name="object 54"/>
          <p:cNvSpPr txBox="1"/>
          <p:nvPr/>
        </p:nvSpPr>
        <p:spPr>
          <a:xfrm>
            <a:off x="5012688" y="1641972"/>
            <a:ext cx="1240634" cy="435456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329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algn="ctr">
              <a:lnSpc>
                <a:spcPts val="2018"/>
              </a:lnSpc>
            </a:pPr>
            <a:r>
              <a:rPr sz="1721" b="1" spc="-43" dirty="0">
                <a:solidFill>
                  <a:srgbClr val="FFFFFF"/>
                </a:solidFill>
                <a:latin typeface="Calibri"/>
                <a:cs typeface="Calibri"/>
              </a:rPr>
              <a:t>MADYA</a:t>
            </a:r>
            <a:endParaRPr sz="1721" dirty="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2264895" y="4223620"/>
            <a:ext cx="1878622" cy="70976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9" name="object 59"/>
          <p:cNvSpPr txBox="1"/>
          <p:nvPr/>
        </p:nvSpPr>
        <p:spPr>
          <a:xfrm>
            <a:off x="2573619" y="4289363"/>
            <a:ext cx="1240634" cy="422632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329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algn="ctr">
              <a:lnSpc>
                <a:spcPts val="1902"/>
              </a:lnSpc>
            </a:pPr>
            <a:r>
              <a:rPr sz="1626" b="1" dirty="0">
                <a:solidFill>
                  <a:srgbClr val="FFFFFF"/>
                </a:solidFill>
                <a:latin typeface="Calibri"/>
                <a:cs typeface="Calibri"/>
              </a:rPr>
              <a:t>PEMULA</a:t>
            </a:r>
            <a:endParaRPr sz="1626" dirty="0">
              <a:latin typeface="Calibri"/>
              <a:cs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472484" y="2876958"/>
            <a:ext cx="852593" cy="65875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1" name="object 61"/>
          <p:cNvSpPr/>
          <p:nvPr/>
        </p:nvSpPr>
        <p:spPr>
          <a:xfrm>
            <a:off x="6704214" y="2944000"/>
            <a:ext cx="565481" cy="58588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2" name="object 62"/>
          <p:cNvSpPr/>
          <p:nvPr/>
        </p:nvSpPr>
        <p:spPr>
          <a:xfrm>
            <a:off x="6531266" y="2917038"/>
            <a:ext cx="734786" cy="541069"/>
          </a:xfrm>
          <a:custGeom>
            <a:avLst/>
            <a:gdLst/>
            <a:ahLst/>
            <a:cxnLst/>
            <a:rect l="l" t="t" r="r" b="b"/>
            <a:pathLst>
              <a:path w="768350" h="565785">
                <a:moveTo>
                  <a:pt x="768350" y="235585"/>
                </a:moveTo>
                <a:lnTo>
                  <a:pt x="143510" y="235585"/>
                </a:lnTo>
                <a:lnTo>
                  <a:pt x="143510" y="471169"/>
                </a:lnTo>
                <a:lnTo>
                  <a:pt x="150911" y="507861"/>
                </a:lnTo>
                <a:lnTo>
                  <a:pt x="171100" y="537813"/>
                </a:lnTo>
                <a:lnTo>
                  <a:pt x="201052" y="558002"/>
                </a:lnTo>
                <a:lnTo>
                  <a:pt x="237744" y="565404"/>
                </a:lnTo>
                <a:lnTo>
                  <a:pt x="674115" y="565404"/>
                </a:lnTo>
                <a:lnTo>
                  <a:pt x="710807" y="558002"/>
                </a:lnTo>
                <a:lnTo>
                  <a:pt x="740759" y="537813"/>
                </a:lnTo>
                <a:lnTo>
                  <a:pt x="760948" y="507861"/>
                </a:lnTo>
                <a:lnTo>
                  <a:pt x="768350" y="471169"/>
                </a:lnTo>
                <a:lnTo>
                  <a:pt x="768350" y="235585"/>
                </a:lnTo>
                <a:close/>
              </a:path>
              <a:path w="768350" h="565785">
                <a:moveTo>
                  <a:pt x="674115" y="0"/>
                </a:moveTo>
                <a:lnTo>
                  <a:pt x="237744" y="0"/>
                </a:lnTo>
                <a:lnTo>
                  <a:pt x="201052" y="7401"/>
                </a:lnTo>
                <a:lnTo>
                  <a:pt x="171100" y="27590"/>
                </a:lnTo>
                <a:lnTo>
                  <a:pt x="150911" y="57542"/>
                </a:lnTo>
                <a:lnTo>
                  <a:pt x="143510" y="94234"/>
                </a:lnTo>
                <a:lnTo>
                  <a:pt x="0" y="271653"/>
                </a:lnTo>
                <a:lnTo>
                  <a:pt x="143510" y="235585"/>
                </a:lnTo>
                <a:lnTo>
                  <a:pt x="768350" y="235585"/>
                </a:lnTo>
                <a:lnTo>
                  <a:pt x="768350" y="94234"/>
                </a:lnTo>
                <a:lnTo>
                  <a:pt x="760948" y="57542"/>
                </a:lnTo>
                <a:lnTo>
                  <a:pt x="740759" y="27590"/>
                </a:lnTo>
                <a:lnTo>
                  <a:pt x="710807" y="7401"/>
                </a:lnTo>
                <a:lnTo>
                  <a:pt x="674115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3" name="object 63"/>
          <p:cNvSpPr/>
          <p:nvPr/>
        </p:nvSpPr>
        <p:spPr>
          <a:xfrm>
            <a:off x="6531266" y="2917038"/>
            <a:ext cx="734786" cy="541069"/>
          </a:xfrm>
          <a:custGeom>
            <a:avLst/>
            <a:gdLst/>
            <a:ahLst/>
            <a:cxnLst/>
            <a:rect l="l" t="t" r="r" b="b"/>
            <a:pathLst>
              <a:path w="768350" h="565785">
                <a:moveTo>
                  <a:pt x="143510" y="94234"/>
                </a:moveTo>
                <a:lnTo>
                  <a:pt x="150911" y="57542"/>
                </a:lnTo>
                <a:lnTo>
                  <a:pt x="171100" y="27590"/>
                </a:lnTo>
                <a:lnTo>
                  <a:pt x="201052" y="7401"/>
                </a:lnTo>
                <a:lnTo>
                  <a:pt x="237744" y="0"/>
                </a:lnTo>
                <a:lnTo>
                  <a:pt x="247650" y="0"/>
                </a:lnTo>
                <a:lnTo>
                  <a:pt x="403860" y="0"/>
                </a:lnTo>
                <a:lnTo>
                  <a:pt x="674115" y="0"/>
                </a:lnTo>
                <a:lnTo>
                  <a:pt x="710807" y="7401"/>
                </a:lnTo>
                <a:lnTo>
                  <a:pt x="740759" y="27590"/>
                </a:lnTo>
                <a:lnTo>
                  <a:pt x="760948" y="57542"/>
                </a:lnTo>
                <a:lnTo>
                  <a:pt x="768350" y="94234"/>
                </a:lnTo>
                <a:lnTo>
                  <a:pt x="768350" y="235585"/>
                </a:lnTo>
                <a:lnTo>
                  <a:pt x="768350" y="471169"/>
                </a:lnTo>
                <a:lnTo>
                  <a:pt x="760948" y="507861"/>
                </a:lnTo>
                <a:lnTo>
                  <a:pt x="740759" y="537813"/>
                </a:lnTo>
                <a:lnTo>
                  <a:pt x="710807" y="558002"/>
                </a:lnTo>
                <a:lnTo>
                  <a:pt x="674115" y="565404"/>
                </a:lnTo>
                <a:lnTo>
                  <a:pt x="403860" y="565404"/>
                </a:lnTo>
                <a:lnTo>
                  <a:pt x="247650" y="565404"/>
                </a:lnTo>
                <a:lnTo>
                  <a:pt x="237744" y="565404"/>
                </a:lnTo>
                <a:lnTo>
                  <a:pt x="201052" y="558002"/>
                </a:lnTo>
                <a:lnTo>
                  <a:pt x="171100" y="537813"/>
                </a:lnTo>
                <a:lnTo>
                  <a:pt x="150911" y="507861"/>
                </a:lnTo>
                <a:lnTo>
                  <a:pt x="143510" y="471169"/>
                </a:lnTo>
                <a:lnTo>
                  <a:pt x="143510" y="235585"/>
                </a:lnTo>
                <a:lnTo>
                  <a:pt x="0" y="271653"/>
                </a:lnTo>
                <a:lnTo>
                  <a:pt x="143510" y="9423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4" name="object 64"/>
          <p:cNvSpPr/>
          <p:nvPr/>
        </p:nvSpPr>
        <p:spPr>
          <a:xfrm>
            <a:off x="6747938" y="2962947"/>
            <a:ext cx="482407" cy="33229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5" name="object 65"/>
          <p:cNvSpPr/>
          <p:nvPr/>
        </p:nvSpPr>
        <p:spPr>
          <a:xfrm>
            <a:off x="6743564" y="3137838"/>
            <a:ext cx="460547" cy="33229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6" name="object 66"/>
          <p:cNvSpPr txBox="1"/>
          <p:nvPr/>
        </p:nvSpPr>
        <p:spPr>
          <a:xfrm>
            <a:off x="6824938" y="2991609"/>
            <a:ext cx="282984" cy="365565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 marR="4858" indent="4251">
              <a:spcBef>
                <a:spcPts val="96"/>
              </a:spcBef>
            </a:pP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III</a:t>
            </a:r>
            <a:r>
              <a:rPr sz="1148" b="1" spc="-24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a  III/b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492459" y="2171564"/>
            <a:ext cx="840934" cy="65875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8" name="object 68"/>
          <p:cNvSpPr/>
          <p:nvPr/>
        </p:nvSpPr>
        <p:spPr>
          <a:xfrm>
            <a:off x="1587191" y="2237148"/>
            <a:ext cx="539248" cy="58588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9" name="object 69"/>
          <p:cNvSpPr/>
          <p:nvPr/>
        </p:nvSpPr>
        <p:spPr>
          <a:xfrm>
            <a:off x="1551483" y="2211644"/>
            <a:ext cx="723855" cy="541069"/>
          </a:xfrm>
          <a:custGeom>
            <a:avLst/>
            <a:gdLst/>
            <a:ahLst/>
            <a:cxnLst/>
            <a:rect l="l" t="t" r="r" b="b"/>
            <a:pathLst>
              <a:path w="756919" h="565785">
                <a:moveTo>
                  <a:pt x="532130" y="0"/>
                </a:moveTo>
                <a:lnTo>
                  <a:pt x="94234" y="0"/>
                </a:lnTo>
                <a:lnTo>
                  <a:pt x="57553" y="7401"/>
                </a:lnTo>
                <a:lnTo>
                  <a:pt x="27600" y="27590"/>
                </a:lnTo>
                <a:lnTo>
                  <a:pt x="7405" y="57542"/>
                </a:lnTo>
                <a:lnTo>
                  <a:pt x="0" y="94233"/>
                </a:lnTo>
                <a:lnTo>
                  <a:pt x="0" y="471169"/>
                </a:lnTo>
                <a:lnTo>
                  <a:pt x="7405" y="507861"/>
                </a:lnTo>
                <a:lnTo>
                  <a:pt x="27600" y="537813"/>
                </a:lnTo>
                <a:lnTo>
                  <a:pt x="57553" y="558002"/>
                </a:lnTo>
                <a:lnTo>
                  <a:pt x="94234" y="565403"/>
                </a:lnTo>
                <a:lnTo>
                  <a:pt x="532130" y="565403"/>
                </a:lnTo>
                <a:lnTo>
                  <a:pt x="568810" y="558002"/>
                </a:lnTo>
                <a:lnTo>
                  <a:pt x="598763" y="537813"/>
                </a:lnTo>
                <a:lnTo>
                  <a:pt x="618958" y="507861"/>
                </a:lnTo>
                <a:lnTo>
                  <a:pt x="626364" y="471169"/>
                </a:lnTo>
                <a:lnTo>
                  <a:pt x="626364" y="235584"/>
                </a:lnTo>
                <a:lnTo>
                  <a:pt x="736721" y="235584"/>
                </a:lnTo>
                <a:lnTo>
                  <a:pt x="626364" y="94233"/>
                </a:lnTo>
                <a:lnTo>
                  <a:pt x="618958" y="57542"/>
                </a:lnTo>
                <a:lnTo>
                  <a:pt x="598763" y="27590"/>
                </a:lnTo>
                <a:lnTo>
                  <a:pt x="568810" y="7401"/>
                </a:lnTo>
                <a:lnTo>
                  <a:pt x="532130" y="0"/>
                </a:lnTo>
                <a:close/>
              </a:path>
              <a:path w="756919" h="565785">
                <a:moveTo>
                  <a:pt x="736721" y="235584"/>
                </a:moveTo>
                <a:lnTo>
                  <a:pt x="626364" y="235584"/>
                </a:lnTo>
                <a:lnTo>
                  <a:pt x="756551" y="260984"/>
                </a:lnTo>
                <a:lnTo>
                  <a:pt x="736721" y="235584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0" name="object 70"/>
          <p:cNvSpPr/>
          <p:nvPr/>
        </p:nvSpPr>
        <p:spPr>
          <a:xfrm>
            <a:off x="1551483" y="2211644"/>
            <a:ext cx="723855" cy="541069"/>
          </a:xfrm>
          <a:custGeom>
            <a:avLst/>
            <a:gdLst/>
            <a:ahLst/>
            <a:cxnLst/>
            <a:rect l="l" t="t" r="r" b="b"/>
            <a:pathLst>
              <a:path w="756919" h="565785">
                <a:moveTo>
                  <a:pt x="0" y="94233"/>
                </a:moveTo>
                <a:lnTo>
                  <a:pt x="7405" y="57542"/>
                </a:lnTo>
                <a:lnTo>
                  <a:pt x="27600" y="27590"/>
                </a:lnTo>
                <a:lnTo>
                  <a:pt x="57553" y="7401"/>
                </a:lnTo>
                <a:lnTo>
                  <a:pt x="94234" y="0"/>
                </a:lnTo>
                <a:lnTo>
                  <a:pt x="365379" y="0"/>
                </a:lnTo>
                <a:lnTo>
                  <a:pt x="521970" y="0"/>
                </a:lnTo>
                <a:lnTo>
                  <a:pt x="532130" y="0"/>
                </a:lnTo>
                <a:lnTo>
                  <a:pt x="568810" y="7401"/>
                </a:lnTo>
                <a:lnTo>
                  <a:pt x="598763" y="27590"/>
                </a:lnTo>
                <a:lnTo>
                  <a:pt x="618958" y="57542"/>
                </a:lnTo>
                <a:lnTo>
                  <a:pt x="626364" y="94233"/>
                </a:lnTo>
                <a:lnTo>
                  <a:pt x="756551" y="260984"/>
                </a:lnTo>
                <a:lnTo>
                  <a:pt x="626364" y="235584"/>
                </a:lnTo>
                <a:lnTo>
                  <a:pt x="626364" y="471169"/>
                </a:lnTo>
                <a:lnTo>
                  <a:pt x="618958" y="507861"/>
                </a:lnTo>
                <a:lnTo>
                  <a:pt x="598763" y="537813"/>
                </a:lnTo>
                <a:lnTo>
                  <a:pt x="568810" y="558002"/>
                </a:lnTo>
                <a:lnTo>
                  <a:pt x="532130" y="565403"/>
                </a:lnTo>
                <a:lnTo>
                  <a:pt x="521970" y="565403"/>
                </a:lnTo>
                <a:lnTo>
                  <a:pt x="365379" y="565403"/>
                </a:lnTo>
                <a:lnTo>
                  <a:pt x="94234" y="565403"/>
                </a:lnTo>
                <a:lnTo>
                  <a:pt x="57553" y="558002"/>
                </a:lnTo>
                <a:lnTo>
                  <a:pt x="27600" y="537813"/>
                </a:lnTo>
                <a:lnTo>
                  <a:pt x="7405" y="507861"/>
                </a:lnTo>
                <a:lnTo>
                  <a:pt x="0" y="471169"/>
                </a:lnTo>
                <a:lnTo>
                  <a:pt x="0" y="235584"/>
                </a:lnTo>
                <a:lnTo>
                  <a:pt x="0" y="94233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1" name="object 71"/>
          <p:cNvSpPr/>
          <p:nvPr/>
        </p:nvSpPr>
        <p:spPr>
          <a:xfrm>
            <a:off x="1636743" y="2257552"/>
            <a:ext cx="440143" cy="33229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2" name="object 72"/>
          <p:cNvSpPr/>
          <p:nvPr/>
        </p:nvSpPr>
        <p:spPr>
          <a:xfrm>
            <a:off x="1626541" y="2432444"/>
            <a:ext cx="460547" cy="33229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3" name="object 73"/>
          <p:cNvSpPr txBox="1"/>
          <p:nvPr/>
        </p:nvSpPr>
        <p:spPr>
          <a:xfrm>
            <a:off x="1707962" y="2285608"/>
            <a:ext cx="282984" cy="365565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 marR="4858" indent="9716">
              <a:spcBef>
                <a:spcPts val="96"/>
              </a:spcBef>
            </a:pP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III</a:t>
            </a:r>
            <a:r>
              <a:rPr sz="1148" b="1" spc="-24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c  III/d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1492458" y="4185727"/>
            <a:ext cx="851137" cy="658756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5" name="object 75"/>
          <p:cNvSpPr/>
          <p:nvPr/>
        </p:nvSpPr>
        <p:spPr>
          <a:xfrm>
            <a:off x="1551484" y="4225807"/>
            <a:ext cx="732964" cy="541069"/>
          </a:xfrm>
          <a:custGeom>
            <a:avLst/>
            <a:gdLst/>
            <a:ahLst/>
            <a:cxnLst/>
            <a:rect l="l" t="t" r="r" b="b"/>
            <a:pathLst>
              <a:path w="766444" h="565785">
                <a:moveTo>
                  <a:pt x="532130" y="0"/>
                </a:moveTo>
                <a:lnTo>
                  <a:pt x="94234" y="0"/>
                </a:lnTo>
                <a:lnTo>
                  <a:pt x="57553" y="7405"/>
                </a:lnTo>
                <a:lnTo>
                  <a:pt x="27600" y="27600"/>
                </a:lnTo>
                <a:lnTo>
                  <a:pt x="7405" y="57553"/>
                </a:lnTo>
                <a:lnTo>
                  <a:pt x="0" y="94234"/>
                </a:lnTo>
                <a:lnTo>
                  <a:pt x="0" y="471170"/>
                </a:lnTo>
                <a:lnTo>
                  <a:pt x="7405" y="507850"/>
                </a:lnTo>
                <a:lnTo>
                  <a:pt x="27600" y="537803"/>
                </a:lnTo>
                <a:lnTo>
                  <a:pt x="57553" y="557998"/>
                </a:lnTo>
                <a:lnTo>
                  <a:pt x="94234" y="565404"/>
                </a:lnTo>
                <a:lnTo>
                  <a:pt x="532130" y="565404"/>
                </a:lnTo>
                <a:lnTo>
                  <a:pt x="568810" y="557998"/>
                </a:lnTo>
                <a:lnTo>
                  <a:pt x="598763" y="537803"/>
                </a:lnTo>
                <a:lnTo>
                  <a:pt x="618958" y="507850"/>
                </a:lnTo>
                <a:lnTo>
                  <a:pt x="626364" y="471170"/>
                </a:lnTo>
                <a:lnTo>
                  <a:pt x="626364" y="235585"/>
                </a:lnTo>
                <a:lnTo>
                  <a:pt x="766445" y="218109"/>
                </a:lnTo>
                <a:lnTo>
                  <a:pt x="626364" y="94234"/>
                </a:lnTo>
                <a:lnTo>
                  <a:pt x="618958" y="57553"/>
                </a:lnTo>
                <a:lnTo>
                  <a:pt x="598763" y="27600"/>
                </a:lnTo>
                <a:lnTo>
                  <a:pt x="568810" y="7405"/>
                </a:lnTo>
                <a:lnTo>
                  <a:pt x="532130" y="0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6" name="object 76"/>
          <p:cNvSpPr/>
          <p:nvPr/>
        </p:nvSpPr>
        <p:spPr>
          <a:xfrm>
            <a:off x="1551484" y="4225807"/>
            <a:ext cx="732964" cy="541069"/>
          </a:xfrm>
          <a:custGeom>
            <a:avLst/>
            <a:gdLst/>
            <a:ahLst/>
            <a:cxnLst/>
            <a:rect l="l" t="t" r="r" b="b"/>
            <a:pathLst>
              <a:path w="766444" h="565785">
                <a:moveTo>
                  <a:pt x="0" y="94234"/>
                </a:moveTo>
                <a:lnTo>
                  <a:pt x="7405" y="57553"/>
                </a:lnTo>
                <a:lnTo>
                  <a:pt x="27600" y="27600"/>
                </a:lnTo>
                <a:lnTo>
                  <a:pt x="57553" y="7405"/>
                </a:lnTo>
                <a:lnTo>
                  <a:pt x="94234" y="0"/>
                </a:lnTo>
                <a:lnTo>
                  <a:pt x="365379" y="0"/>
                </a:lnTo>
                <a:lnTo>
                  <a:pt x="521970" y="0"/>
                </a:lnTo>
                <a:lnTo>
                  <a:pt x="532130" y="0"/>
                </a:lnTo>
                <a:lnTo>
                  <a:pt x="568810" y="7405"/>
                </a:lnTo>
                <a:lnTo>
                  <a:pt x="598763" y="27600"/>
                </a:lnTo>
                <a:lnTo>
                  <a:pt x="618958" y="57553"/>
                </a:lnTo>
                <a:lnTo>
                  <a:pt x="626364" y="94234"/>
                </a:lnTo>
                <a:lnTo>
                  <a:pt x="766445" y="218109"/>
                </a:lnTo>
                <a:lnTo>
                  <a:pt x="626364" y="235585"/>
                </a:lnTo>
                <a:lnTo>
                  <a:pt x="626364" y="471170"/>
                </a:lnTo>
                <a:lnTo>
                  <a:pt x="618958" y="507850"/>
                </a:lnTo>
                <a:lnTo>
                  <a:pt x="598763" y="537803"/>
                </a:lnTo>
                <a:lnTo>
                  <a:pt x="568810" y="557998"/>
                </a:lnTo>
                <a:lnTo>
                  <a:pt x="532130" y="565404"/>
                </a:lnTo>
                <a:lnTo>
                  <a:pt x="521970" y="565404"/>
                </a:lnTo>
                <a:lnTo>
                  <a:pt x="365379" y="565404"/>
                </a:lnTo>
                <a:lnTo>
                  <a:pt x="94234" y="565404"/>
                </a:lnTo>
                <a:lnTo>
                  <a:pt x="57553" y="557998"/>
                </a:lnTo>
                <a:lnTo>
                  <a:pt x="27600" y="537803"/>
                </a:lnTo>
                <a:lnTo>
                  <a:pt x="7405" y="507850"/>
                </a:lnTo>
                <a:lnTo>
                  <a:pt x="0" y="471170"/>
                </a:lnTo>
                <a:lnTo>
                  <a:pt x="0" y="235585"/>
                </a:lnTo>
                <a:lnTo>
                  <a:pt x="0" y="9423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7" name="object 77"/>
          <p:cNvSpPr/>
          <p:nvPr/>
        </p:nvSpPr>
        <p:spPr>
          <a:xfrm>
            <a:off x="1651318" y="4359161"/>
            <a:ext cx="410994" cy="33229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78" name="object 78"/>
          <p:cNvSpPr txBox="1"/>
          <p:nvPr/>
        </p:nvSpPr>
        <p:spPr>
          <a:xfrm>
            <a:off x="1732739" y="4388116"/>
            <a:ext cx="234403" cy="188915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>
              <a:spcBef>
                <a:spcPts val="96"/>
              </a:spcBef>
            </a:pP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II</a:t>
            </a:r>
            <a:r>
              <a:rPr sz="1148" b="1" spc="-24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1492459" y="2798257"/>
            <a:ext cx="859881" cy="658757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0" name="object 80"/>
          <p:cNvSpPr/>
          <p:nvPr/>
        </p:nvSpPr>
        <p:spPr>
          <a:xfrm>
            <a:off x="1587191" y="2863842"/>
            <a:ext cx="539248" cy="58588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1" name="object 81"/>
          <p:cNvSpPr/>
          <p:nvPr/>
        </p:nvSpPr>
        <p:spPr>
          <a:xfrm>
            <a:off x="1551484" y="2838337"/>
            <a:ext cx="742680" cy="541069"/>
          </a:xfrm>
          <a:custGeom>
            <a:avLst/>
            <a:gdLst/>
            <a:ahLst/>
            <a:cxnLst/>
            <a:rect l="l" t="t" r="r" b="b"/>
            <a:pathLst>
              <a:path w="776605" h="565785">
                <a:moveTo>
                  <a:pt x="532130" y="0"/>
                </a:moveTo>
                <a:lnTo>
                  <a:pt x="94234" y="0"/>
                </a:lnTo>
                <a:lnTo>
                  <a:pt x="57553" y="7401"/>
                </a:lnTo>
                <a:lnTo>
                  <a:pt x="27600" y="27590"/>
                </a:lnTo>
                <a:lnTo>
                  <a:pt x="7405" y="57542"/>
                </a:lnTo>
                <a:lnTo>
                  <a:pt x="0" y="94233"/>
                </a:lnTo>
                <a:lnTo>
                  <a:pt x="0" y="471169"/>
                </a:lnTo>
                <a:lnTo>
                  <a:pt x="7405" y="507861"/>
                </a:lnTo>
                <a:lnTo>
                  <a:pt x="27600" y="537813"/>
                </a:lnTo>
                <a:lnTo>
                  <a:pt x="57553" y="558002"/>
                </a:lnTo>
                <a:lnTo>
                  <a:pt x="94234" y="565404"/>
                </a:lnTo>
                <a:lnTo>
                  <a:pt x="532130" y="565404"/>
                </a:lnTo>
                <a:lnTo>
                  <a:pt x="568810" y="558002"/>
                </a:lnTo>
                <a:lnTo>
                  <a:pt x="598763" y="537813"/>
                </a:lnTo>
                <a:lnTo>
                  <a:pt x="618958" y="507861"/>
                </a:lnTo>
                <a:lnTo>
                  <a:pt x="626364" y="471169"/>
                </a:lnTo>
                <a:lnTo>
                  <a:pt x="626364" y="235584"/>
                </a:lnTo>
                <a:lnTo>
                  <a:pt x="753493" y="235584"/>
                </a:lnTo>
                <a:lnTo>
                  <a:pt x="626364" y="94233"/>
                </a:lnTo>
                <a:lnTo>
                  <a:pt x="618958" y="57542"/>
                </a:lnTo>
                <a:lnTo>
                  <a:pt x="598763" y="27590"/>
                </a:lnTo>
                <a:lnTo>
                  <a:pt x="568810" y="7401"/>
                </a:lnTo>
                <a:lnTo>
                  <a:pt x="532130" y="0"/>
                </a:lnTo>
                <a:close/>
              </a:path>
              <a:path w="776605" h="565785">
                <a:moveTo>
                  <a:pt x="753493" y="235584"/>
                </a:moveTo>
                <a:lnTo>
                  <a:pt x="626364" y="235584"/>
                </a:lnTo>
                <a:lnTo>
                  <a:pt x="776338" y="260984"/>
                </a:lnTo>
                <a:lnTo>
                  <a:pt x="753493" y="235584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2" name="object 82"/>
          <p:cNvSpPr/>
          <p:nvPr/>
        </p:nvSpPr>
        <p:spPr>
          <a:xfrm>
            <a:off x="1551484" y="2838337"/>
            <a:ext cx="742680" cy="541069"/>
          </a:xfrm>
          <a:custGeom>
            <a:avLst/>
            <a:gdLst/>
            <a:ahLst/>
            <a:cxnLst/>
            <a:rect l="l" t="t" r="r" b="b"/>
            <a:pathLst>
              <a:path w="776605" h="565785">
                <a:moveTo>
                  <a:pt x="0" y="94233"/>
                </a:moveTo>
                <a:lnTo>
                  <a:pt x="7405" y="57542"/>
                </a:lnTo>
                <a:lnTo>
                  <a:pt x="27600" y="27590"/>
                </a:lnTo>
                <a:lnTo>
                  <a:pt x="57553" y="7401"/>
                </a:lnTo>
                <a:lnTo>
                  <a:pt x="94234" y="0"/>
                </a:lnTo>
                <a:lnTo>
                  <a:pt x="365379" y="0"/>
                </a:lnTo>
                <a:lnTo>
                  <a:pt x="521970" y="0"/>
                </a:lnTo>
                <a:lnTo>
                  <a:pt x="532130" y="0"/>
                </a:lnTo>
                <a:lnTo>
                  <a:pt x="568810" y="7401"/>
                </a:lnTo>
                <a:lnTo>
                  <a:pt x="598763" y="27590"/>
                </a:lnTo>
                <a:lnTo>
                  <a:pt x="618958" y="57542"/>
                </a:lnTo>
                <a:lnTo>
                  <a:pt x="626364" y="94233"/>
                </a:lnTo>
                <a:lnTo>
                  <a:pt x="776338" y="260984"/>
                </a:lnTo>
                <a:lnTo>
                  <a:pt x="626364" y="235584"/>
                </a:lnTo>
                <a:lnTo>
                  <a:pt x="626364" y="471169"/>
                </a:lnTo>
                <a:lnTo>
                  <a:pt x="618958" y="507861"/>
                </a:lnTo>
                <a:lnTo>
                  <a:pt x="598763" y="537813"/>
                </a:lnTo>
                <a:lnTo>
                  <a:pt x="568810" y="558002"/>
                </a:lnTo>
                <a:lnTo>
                  <a:pt x="532130" y="565404"/>
                </a:lnTo>
                <a:lnTo>
                  <a:pt x="521970" y="565404"/>
                </a:lnTo>
                <a:lnTo>
                  <a:pt x="365379" y="565404"/>
                </a:lnTo>
                <a:lnTo>
                  <a:pt x="94234" y="565404"/>
                </a:lnTo>
                <a:lnTo>
                  <a:pt x="57553" y="558002"/>
                </a:lnTo>
                <a:lnTo>
                  <a:pt x="27600" y="537813"/>
                </a:lnTo>
                <a:lnTo>
                  <a:pt x="7405" y="507861"/>
                </a:lnTo>
                <a:lnTo>
                  <a:pt x="0" y="471169"/>
                </a:lnTo>
                <a:lnTo>
                  <a:pt x="0" y="235584"/>
                </a:lnTo>
                <a:lnTo>
                  <a:pt x="0" y="94233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3" name="object 83"/>
          <p:cNvSpPr/>
          <p:nvPr/>
        </p:nvSpPr>
        <p:spPr>
          <a:xfrm>
            <a:off x="1630914" y="2884246"/>
            <a:ext cx="450345" cy="33229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4" name="object 84"/>
          <p:cNvSpPr/>
          <p:nvPr/>
        </p:nvSpPr>
        <p:spPr>
          <a:xfrm>
            <a:off x="1626541" y="3059137"/>
            <a:ext cx="460547" cy="332293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5" name="object 85"/>
          <p:cNvSpPr txBox="1"/>
          <p:nvPr/>
        </p:nvSpPr>
        <p:spPr>
          <a:xfrm>
            <a:off x="1707962" y="2912665"/>
            <a:ext cx="282984" cy="365565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 marR="4858" indent="4251">
              <a:spcBef>
                <a:spcPts val="96"/>
              </a:spcBef>
            </a:pP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III</a:t>
            </a:r>
            <a:r>
              <a:rPr sz="1148" b="1" spc="-24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a  III/b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1492459" y="3540088"/>
            <a:ext cx="870083" cy="657298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7" name="object 87"/>
          <p:cNvSpPr/>
          <p:nvPr/>
        </p:nvSpPr>
        <p:spPr>
          <a:xfrm>
            <a:off x="1606137" y="3518226"/>
            <a:ext cx="521758" cy="760776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8" name="object 88"/>
          <p:cNvSpPr/>
          <p:nvPr/>
        </p:nvSpPr>
        <p:spPr>
          <a:xfrm>
            <a:off x="1551484" y="3580166"/>
            <a:ext cx="752396" cy="539248"/>
          </a:xfrm>
          <a:custGeom>
            <a:avLst/>
            <a:gdLst/>
            <a:ahLst/>
            <a:cxnLst/>
            <a:rect l="l" t="t" r="r" b="b"/>
            <a:pathLst>
              <a:path w="786765" h="563879">
                <a:moveTo>
                  <a:pt x="532384" y="0"/>
                </a:moveTo>
                <a:lnTo>
                  <a:pt x="93980" y="0"/>
                </a:lnTo>
                <a:lnTo>
                  <a:pt x="57398" y="7379"/>
                </a:lnTo>
                <a:lnTo>
                  <a:pt x="27525" y="27511"/>
                </a:lnTo>
                <a:lnTo>
                  <a:pt x="7385" y="57382"/>
                </a:lnTo>
                <a:lnTo>
                  <a:pt x="0" y="93980"/>
                </a:lnTo>
                <a:lnTo>
                  <a:pt x="0" y="469900"/>
                </a:lnTo>
                <a:lnTo>
                  <a:pt x="7385" y="506481"/>
                </a:lnTo>
                <a:lnTo>
                  <a:pt x="27525" y="536354"/>
                </a:lnTo>
                <a:lnTo>
                  <a:pt x="57398" y="556494"/>
                </a:lnTo>
                <a:lnTo>
                  <a:pt x="93980" y="563880"/>
                </a:lnTo>
                <a:lnTo>
                  <a:pt x="532384" y="563880"/>
                </a:lnTo>
                <a:lnTo>
                  <a:pt x="568965" y="556494"/>
                </a:lnTo>
                <a:lnTo>
                  <a:pt x="598838" y="536354"/>
                </a:lnTo>
                <a:lnTo>
                  <a:pt x="618978" y="506481"/>
                </a:lnTo>
                <a:lnTo>
                  <a:pt x="626364" y="469900"/>
                </a:lnTo>
                <a:lnTo>
                  <a:pt x="626364" y="234950"/>
                </a:lnTo>
                <a:lnTo>
                  <a:pt x="771223" y="234950"/>
                </a:lnTo>
                <a:lnTo>
                  <a:pt x="626364" y="93980"/>
                </a:lnTo>
                <a:lnTo>
                  <a:pt x="618978" y="57382"/>
                </a:lnTo>
                <a:lnTo>
                  <a:pt x="598838" y="27511"/>
                </a:lnTo>
                <a:lnTo>
                  <a:pt x="568965" y="7379"/>
                </a:lnTo>
                <a:lnTo>
                  <a:pt x="532384" y="0"/>
                </a:lnTo>
                <a:close/>
              </a:path>
              <a:path w="786765" h="563879">
                <a:moveTo>
                  <a:pt x="771223" y="234950"/>
                </a:moveTo>
                <a:lnTo>
                  <a:pt x="626364" y="234950"/>
                </a:lnTo>
                <a:lnTo>
                  <a:pt x="786231" y="249555"/>
                </a:lnTo>
                <a:lnTo>
                  <a:pt x="771223" y="234950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89" name="object 89"/>
          <p:cNvSpPr/>
          <p:nvPr/>
        </p:nvSpPr>
        <p:spPr>
          <a:xfrm>
            <a:off x="1551484" y="3580166"/>
            <a:ext cx="752396" cy="539248"/>
          </a:xfrm>
          <a:custGeom>
            <a:avLst/>
            <a:gdLst/>
            <a:ahLst/>
            <a:cxnLst/>
            <a:rect l="l" t="t" r="r" b="b"/>
            <a:pathLst>
              <a:path w="786765" h="563879">
                <a:moveTo>
                  <a:pt x="0" y="93980"/>
                </a:moveTo>
                <a:lnTo>
                  <a:pt x="7385" y="57382"/>
                </a:lnTo>
                <a:lnTo>
                  <a:pt x="27525" y="27511"/>
                </a:lnTo>
                <a:lnTo>
                  <a:pt x="57398" y="7379"/>
                </a:lnTo>
                <a:lnTo>
                  <a:pt x="93980" y="0"/>
                </a:lnTo>
                <a:lnTo>
                  <a:pt x="365379" y="0"/>
                </a:lnTo>
                <a:lnTo>
                  <a:pt x="521970" y="0"/>
                </a:lnTo>
                <a:lnTo>
                  <a:pt x="532384" y="0"/>
                </a:lnTo>
                <a:lnTo>
                  <a:pt x="568965" y="7379"/>
                </a:lnTo>
                <a:lnTo>
                  <a:pt x="598838" y="27511"/>
                </a:lnTo>
                <a:lnTo>
                  <a:pt x="618978" y="57382"/>
                </a:lnTo>
                <a:lnTo>
                  <a:pt x="626364" y="93980"/>
                </a:lnTo>
                <a:lnTo>
                  <a:pt x="786231" y="249555"/>
                </a:lnTo>
                <a:lnTo>
                  <a:pt x="626364" y="234950"/>
                </a:lnTo>
                <a:lnTo>
                  <a:pt x="626364" y="469900"/>
                </a:lnTo>
                <a:lnTo>
                  <a:pt x="618978" y="506481"/>
                </a:lnTo>
                <a:lnTo>
                  <a:pt x="598838" y="536354"/>
                </a:lnTo>
                <a:lnTo>
                  <a:pt x="568965" y="556494"/>
                </a:lnTo>
                <a:lnTo>
                  <a:pt x="532384" y="563880"/>
                </a:lnTo>
                <a:lnTo>
                  <a:pt x="521970" y="563880"/>
                </a:lnTo>
                <a:lnTo>
                  <a:pt x="365379" y="563880"/>
                </a:lnTo>
                <a:lnTo>
                  <a:pt x="93980" y="563880"/>
                </a:lnTo>
                <a:lnTo>
                  <a:pt x="57398" y="556494"/>
                </a:lnTo>
                <a:lnTo>
                  <a:pt x="27525" y="536354"/>
                </a:lnTo>
                <a:lnTo>
                  <a:pt x="7385" y="506481"/>
                </a:lnTo>
                <a:lnTo>
                  <a:pt x="0" y="469900"/>
                </a:lnTo>
                <a:lnTo>
                  <a:pt x="0" y="234950"/>
                </a:lnTo>
                <a:lnTo>
                  <a:pt x="0" y="9398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0" name="object 90"/>
          <p:cNvSpPr/>
          <p:nvPr/>
        </p:nvSpPr>
        <p:spPr>
          <a:xfrm>
            <a:off x="1645488" y="3538630"/>
            <a:ext cx="421196" cy="332293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1" name="object 91"/>
          <p:cNvSpPr/>
          <p:nvPr/>
        </p:nvSpPr>
        <p:spPr>
          <a:xfrm>
            <a:off x="1655690" y="3713521"/>
            <a:ext cx="432856" cy="332293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2" name="object 92"/>
          <p:cNvSpPr/>
          <p:nvPr/>
        </p:nvSpPr>
        <p:spPr>
          <a:xfrm>
            <a:off x="1645488" y="3888412"/>
            <a:ext cx="421196" cy="332293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3" name="object 93"/>
          <p:cNvSpPr txBox="1"/>
          <p:nvPr/>
        </p:nvSpPr>
        <p:spPr>
          <a:xfrm>
            <a:off x="1726909" y="3567050"/>
            <a:ext cx="244119" cy="542217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 marR="4858" algn="just">
              <a:spcBef>
                <a:spcPts val="96"/>
              </a:spcBef>
            </a:pP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II/b  </a:t>
            </a:r>
            <a:r>
              <a:rPr sz="1148" b="1" spc="-10" dirty="0">
                <a:solidFill>
                  <a:srgbClr val="FFFFFF"/>
                </a:solidFill>
                <a:latin typeface="Calibri"/>
                <a:cs typeface="Calibri"/>
              </a:rPr>
              <a:t>II/c  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II/d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6453538" y="1537584"/>
            <a:ext cx="871540" cy="658756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5" name="object 95"/>
          <p:cNvSpPr/>
          <p:nvPr/>
        </p:nvSpPr>
        <p:spPr>
          <a:xfrm>
            <a:off x="6704214" y="1517180"/>
            <a:ext cx="574226" cy="760776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6" name="object 96"/>
          <p:cNvSpPr/>
          <p:nvPr/>
        </p:nvSpPr>
        <p:spPr>
          <a:xfrm>
            <a:off x="6512441" y="1577664"/>
            <a:ext cx="753611" cy="541069"/>
          </a:xfrm>
          <a:custGeom>
            <a:avLst/>
            <a:gdLst/>
            <a:ahLst/>
            <a:cxnLst/>
            <a:rect l="l" t="t" r="r" b="b"/>
            <a:pathLst>
              <a:path w="788035" h="565785">
                <a:moveTo>
                  <a:pt x="788035" y="235584"/>
                </a:moveTo>
                <a:lnTo>
                  <a:pt x="163195" y="235584"/>
                </a:lnTo>
                <a:lnTo>
                  <a:pt x="163195" y="471169"/>
                </a:lnTo>
                <a:lnTo>
                  <a:pt x="170596" y="507861"/>
                </a:lnTo>
                <a:lnTo>
                  <a:pt x="190785" y="537813"/>
                </a:lnTo>
                <a:lnTo>
                  <a:pt x="220737" y="558002"/>
                </a:lnTo>
                <a:lnTo>
                  <a:pt x="257429" y="565403"/>
                </a:lnTo>
                <a:lnTo>
                  <a:pt x="693801" y="565403"/>
                </a:lnTo>
                <a:lnTo>
                  <a:pt x="730492" y="558002"/>
                </a:lnTo>
                <a:lnTo>
                  <a:pt x="760444" y="537813"/>
                </a:lnTo>
                <a:lnTo>
                  <a:pt x="780633" y="507861"/>
                </a:lnTo>
                <a:lnTo>
                  <a:pt x="788035" y="471169"/>
                </a:lnTo>
                <a:lnTo>
                  <a:pt x="788035" y="235584"/>
                </a:lnTo>
                <a:close/>
              </a:path>
              <a:path w="788035" h="565785">
                <a:moveTo>
                  <a:pt x="693801" y="0"/>
                </a:moveTo>
                <a:lnTo>
                  <a:pt x="257429" y="0"/>
                </a:lnTo>
                <a:lnTo>
                  <a:pt x="220737" y="7401"/>
                </a:lnTo>
                <a:lnTo>
                  <a:pt x="190785" y="27590"/>
                </a:lnTo>
                <a:lnTo>
                  <a:pt x="170596" y="57542"/>
                </a:lnTo>
                <a:lnTo>
                  <a:pt x="163195" y="94233"/>
                </a:lnTo>
                <a:lnTo>
                  <a:pt x="0" y="271652"/>
                </a:lnTo>
                <a:lnTo>
                  <a:pt x="163195" y="235584"/>
                </a:lnTo>
                <a:lnTo>
                  <a:pt x="788035" y="235584"/>
                </a:lnTo>
                <a:lnTo>
                  <a:pt x="788035" y="94233"/>
                </a:lnTo>
                <a:lnTo>
                  <a:pt x="780633" y="57542"/>
                </a:lnTo>
                <a:lnTo>
                  <a:pt x="760444" y="27590"/>
                </a:lnTo>
                <a:lnTo>
                  <a:pt x="730492" y="7401"/>
                </a:lnTo>
                <a:lnTo>
                  <a:pt x="693801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7" name="object 97"/>
          <p:cNvSpPr/>
          <p:nvPr/>
        </p:nvSpPr>
        <p:spPr>
          <a:xfrm>
            <a:off x="6512441" y="1577664"/>
            <a:ext cx="753611" cy="541069"/>
          </a:xfrm>
          <a:custGeom>
            <a:avLst/>
            <a:gdLst/>
            <a:ahLst/>
            <a:cxnLst/>
            <a:rect l="l" t="t" r="r" b="b"/>
            <a:pathLst>
              <a:path w="788035" h="565785">
                <a:moveTo>
                  <a:pt x="163195" y="94233"/>
                </a:moveTo>
                <a:lnTo>
                  <a:pt x="170596" y="57542"/>
                </a:lnTo>
                <a:lnTo>
                  <a:pt x="190785" y="27590"/>
                </a:lnTo>
                <a:lnTo>
                  <a:pt x="220737" y="7401"/>
                </a:lnTo>
                <a:lnTo>
                  <a:pt x="257429" y="0"/>
                </a:lnTo>
                <a:lnTo>
                  <a:pt x="267335" y="0"/>
                </a:lnTo>
                <a:lnTo>
                  <a:pt x="423545" y="0"/>
                </a:lnTo>
                <a:lnTo>
                  <a:pt x="693801" y="0"/>
                </a:lnTo>
                <a:lnTo>
                  <a:pt x="730492" y="7401"/>
                </a:lnTo>
                <a:lnTo>
                  <a:pt x="760444" y="27590"/>
                </a:lnTo>
                <a:lnTo>
                  <a:pt x="780633" y="57542"/>
                </a:lnTo>
                <a:lnTo>
                  <a:pt x="788035" y="94233"/>
                </a:lnTo>
                <a:lnTo>
                  <a:pt x="788035" y="235584"/>
                </a:lnTo>
                <a:lnTo>
                  <a:pt x="788035" y="471169"/>
                </a:lnTo>
                <a:lnTo>
                  <a:pt x="780633" y="507861"/>
                </a:lnTo>
                <a:lnTo>
                  <a:pt x="760444" y="537813"/>
                </a:lnTo>
                <a:lnTo>
                  <a:pt x="730492" y="558002"/>
                </a:lnTo>
                <a:lnTo>
                  <a:pt x="693801" y="565403"/>
                </a:lnTo>
                <a:lnTo>
                  <a:pt x="423545" y="565403"/>
                </a:lnTo>
                <a:lnTo>
                  <a:pt x="267335" y="565403"/>
                </a:lnTo>
                <a:lnTo>
                  <a:pt x="257429" y="565403"/>
                </a:lnTo>
                <a:lnTo>
                  <a:pt x="220737" y="558002"/>
                </a:lnTo>
                <a:lnTo>
                  <a:pt x="190785" y="537813"/>
                </a:lnTo>
                <a:lnTo>
                  <a:pt x="170596" y="507861"/>
                </a:lnTo>
                <a:lnTo>
                  <a:pt x="163195" y="471169"/>
                </a:lnTo>
                <a:lnTo>
                  <a:pt x="163195" y="235584"/>
                </a:lnTo>
                <a:lnTo>
                  <a:pt x="0" y="271652"/>
                </a:lnTo>
                <a:lnTo>
                  <a:pt x="163195" y="94233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8" name="object 98"/>
          <p:cNvSpPr/>
          <p:nvPr/>
        </p:nvSpPr>
        <p:spPr>
          <a:xfrm>
            <a:off x="6747938" y="1537584"/>
            <a:ext cx="483865" cy="332293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99" name="object 99"/>
          <p:cNvSpPr/>
          <p:nvPr/>
        </p:nvSpPr>
        <p:spPr>
          <a:xfrm>
            <a:off x="6743564" y="1712475"/>
            <a:ext cx="495525" cy="332293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0" name="object 100"/>
          <p:cNvSpPr/>
          <p:nvPr/>
        </p:nvSpPr>
        <p:spPr>
          <a:xfrm>
            <a:off x="6753767" y="1887367"/>
            <a:ext cx="440143" cy="332292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1" name="object 101"/>
          <p:cNvSpPr txBox="1"/>
          <p:nvPr/>
        </p:nvSpPr>
        <p:spPr>
          <a:xfrm>
            <a:off x="6824938" y="1564789"/>
            <a:ext cx="283591" cy="542217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 marR="4858" indent="4251" algn="just">
              <a:spcBef>
                <a:spcPts val="96"/>
              </a:spcBef>
            </a:pP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148" b="1" spc="-62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148" b="1" spc="-24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a  I</a:t>
            </a:r>
            <a:r>
              <a:rPr sz="1148" b="1" spc="-62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/b  </a:t>
            </a:r>
            <a:r>
              <a:rPr sz="1148" b="1" spc="-24" dirty="0">
                <a:solidFill>
                  <a:srgbClr val="FFFFFF"/>
                </a:solidFill>
                <a:latin typeface="Calibri"/>
                <a:cs typeface="Calibri"/>
              </a:rPr>
              <a:t>IV/c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6453538" y="2190510"/>
            <a:ext cx="871540" cy="658757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3" name="object 103"/>
          <p:cNvSpPr/>
          <p:nvPr/>
        </p:nvSpPr>
        <p:spPr>
          <a:xfrm>
            <a:off x="6704214" y="2257552"/>
            <a:ext cx="561108" cy="585885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4" name="object 104"/>
          <p:cNvSpPr/>
          <p:nvPr/>
        </p:nvSpPr>
        <p:spPr>
          <a:xfrm>
            <a:off x="6512441" y="2230591"/>
            <a:ext cx="753611" cy="541069"/>
          </a:xfrm>
          <a:custGeom>
            <a:avLst/>
            <a:gdLst/>
            <a:ahLst/>
            <a:cxnLst/>
            <a:rect l="l" t="t" r="r" b="b"/>
            <a:pathLst>
              <a:path w="788035" h="565785">
                <a:moveTo>
                  <a:pt x="788035" y="235584"/>
                </a:moveTo>
                <a:lnTo>
                  <a:pt x="163195" y="235584"/>
                </a:lnTo>
                <a:lnTo>
                  <a:pt x="163195" y="471169"/>
                </a:lnTo>
                <a:lnTo>
                  <a:pt x="170596" y="507861"/>
                </a:lnTo>
                <a:lnTo>
                  <a:pt x="190785" y="537813"/>
                </a:lnTo>
                <a:lnTo>
                  <a:pt x="220737" y="558002"/>
                </a:lnTo>
                <a:lnTo>
                  <a:pt x="257429" y="565403"/>
                </a:lnTo>
                <a:lnTo>
                  <a:pt x="693801" y="565403"/>
                </a:lnTo>
                <a:lnTo>
                  <a:pt x="730492" y="558002"/>
                </a:lnTo>
                <a:lnTo>
                  <a:pt x="760444" y="537813"/>
                </a:lnTo>
                <a:lnTo>
                  <a:pt x="780633" y="507861"/>
                </a:lnTo>
                <a:lnTo>
                  <a:pt x="788035" y="471169"/>
                </a:lnTo>
                <a:lnTo>
                  <a:pt x="788035" y="235584"/>
                </a:lnTo>
                <a:close/>
              </a:path>
              <a:path w="788035" h="565785">
                <a:moveTo>
                  <a:pt x="693801" y="0"/>
                </a:moveTo>
                <a:lnTo>
                  <a:pt x="257429" y="0"/>
                </a:lnTo>
                <a:lnTo>
                  <a:pt x="220737" y="7401"/>
                </a:lnTo>
                <a:lnTo>
                  <a:pt x="190785" y="27590"/>
                </a:lnTo>
                <a:lnTo>
                  <a:pt x="170596" y="57542"/>
                </a:lnTo>
                <a:lnTo>
                  <a:pt x="163195" y="94233"/>
                </a:lnTo>
                <a:lnTo>
                  <a:pt x="0" y="260984"/>
                </a:lnTo>
                <a:lnTo>
                  <a:pt x="163195" y="235584"/>
                </a:lnTo>
                <a:lnTo>
                  <a:pt x="788035" y="235584"/>
                </a:lnTo>
                <a:lnTo>
                  <a:pt x="788035" y="94233"/>
                </a:lnTo>
                <a:lnTo>
                  <a:pt x="780633" y="57542"/>
                </a:lnTo>
                <a:lnTo>
                  <a:pt x="760444" y="27590"/>
                </a:lnTo>
                <a:lnTo>
                  <a:pt x="730492" y="7401"/>
                </a:lnTo>
                <a:lnTo>
                  <a:pt x="693801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5" name="object 105"/>
          <p:cNvSpPr/>
          <p:nvPr/>
        </p:nvSpPr>
        <p:spPr>
          <a:xfrm>
            <a:off x="6512441" y="2230591"/>
            <a:ext cx="753611" cy="541069"/>
          </a:xfrm>
          <a:custGeom>
            <a:avLst/>
            <a:gdLst/>
            <a:ahLst/>
            <a:cxnLst/>
            <a:rect l="l" t="t" r="r" b="b"/>
            <a:pathLst>
              <a:path w="788035" h="565785">
                <a:moveTo>
                  <a:pt x="163195" y="94233"/>
                </a:moveTo>
                <a:lnTo>
                  <a:pt x="170596" y="57542"/>
                </a:lnTo>
                <a:lnTo>
                  <a:pt x="190785" y="27590"/>
                </a:lnTo>
                <a:lnTo>
                  <a:pt x="220737" y="7401"/>
                </a:lnTo>
                <a:lnTo>
                  <a:pt x="257429" y="0"/>
                </a:lnTo>
                <a:lnTo>
                  <a:pt x="267335" y="0"/>
                </a:lnTo>
                <a:lnTo>
                  <a:pt x="423545" y="0"/>
                </a:lnTo>
                <a:lnTo>
                  <a:pt x="693801" y="0"/>
                </a:lnTo>
                <a:lnTo>
                  <a:pt x="730492" y="7401"/>
                </a:lnTo>
                <a:lnTo>
                  <a:pt x="760444" y="27590"/>
                </a:lnTo>
                <a:lnTo>
                  <a:pt x="780633" y="57542"/>
                </a:lnTo>
                <a:lnTo>
                  <a:pt x="788035" y="94233"/>
                </a:lnTo>
                <a:lnTo>
                  <a:pt x="788035" y="235584"/>
                </a:lnTo>
                <a:lnTo>
                  <a:pt x="788035" y="471169"/>
                </a:lnTo>
                <a:lnTo>
                  <a:pt x="780633" y="507861"/>
                </a:lnTo>
                <a:lnTo>
                  <a:pt x="760444" y="537813"/>
                </a:lnTo>
                <a:lnTo>
                  <a:pt x="730492" y="558002"/>
                </a:lnTo>
                <a:lnTo>
                  <a:pt x="693801" y="565403"/>
                </a:lnTo>
                <a:lnTo>
                  <a:pt x="423545" y="565403"/>
                </a:lnTo>
                <a:lnTo>
                  <a:pt x="267335" y="565403"/>
                </a:lnTo>
                <a:lnTo>
                  <a:pt x="257429" y="565403"/>
                </a:lnTo>
                <a:lnTo>
                  <a:pt x="220737" y="558002"/>
                </a:lnTo>
                <a:lnTo>
                  <a:pt x="190785" y="537813"/>
                </a:lnTo>
                <a:lnTo>
                  <a:pt x="170596" y="507861"/>
                </a:lnTo>
                <a:lnTo>
                  <a:pt x="163195" y="471169"/>
                </a:lnTo>
                <a:lnTo>
                  <a:pt x="163195" y="235584"/>
                </a:lnTo>
                <a:lnTo>
                  <a:pt x="0" y="260984"/>
                </a:lnTo>
                <a:lnTo>
                  <a:pt x="163195" y="94233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6" name="object 106"/>
          <p:cNvSpPr/>
          <p:nvPr/>
        </p:nvSpPr>
        <p:spPr>
          <a:xfrm>
            <a:off x="6753768" y="2277956"/>
            <a:ext cx="472205" cy="332293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7" name="object 107"/>
          <p:cNvSpPr/>
          <p:nvPr/>
        </p:nvSpPr>
        <p:spPr>
          <a:xfrm>
            <a:off x="6743564" y="2452848"/>
            <a:ext cx="460547" cy="332292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08" name="object 108"/>
          <p:cNvSpPr txBox="1"/>
          <p:nvPr/>
        </p:nvSpPr>
        <p:spPr>
          <a:xfrm>
            <a:off x="6824938" y="2305162"/>
            <a:ext cx="283591" cy="365565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21861">
              <a:spcBef>
                <a:spcPts val="96"/>
              </a:spcBef>
            </a:pPr>
            <a:r>
              <a:rPr sz="1148" b="1" spc="-5" dirty="0">
                <a:solidFill>
                  <a:srgbClr val="FFFFFF"/>
                </a:solidFill>
                <a:latin typeface="Calibri"/>
                <a:cs typeface="Calibri"/>
              </a:rPr>
              <a:t>III/c</a:t>
            </a:r>
            <a:endParaRPr sz="1148">
              <a:latin typeface="Calibri"/>
              <a:cs typeface="Calibri"/>
            </a:endParaRPr>
          </a:p>
          <a:p>
            <a:pPr marL="12145"/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148" b="1" spc="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I/d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4684221" y="944411"/>
            <a:ext cx="1878622" cy="728713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15" name="object 115"/>
          <p:cNvSpPr/>
          <p:nvPr/>
        </p:nvSpPr>
        <p:spPr>
          <a:xfrm>
            <a:off x="6481228" y="894859"/>
            <a:ext cx="843850" cy="657299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16" name="object 116"/>
          <p:cNvSpPr/>
          <p:nvPr/>
        </p:nvSpPr>
        <p:spPr>
          <a:xfrm>
            <a:off x="6704214" y="960443"/>
            <a:ext cx="574226" cy="585885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17" name="object 117"/>
          <p:cNvSpPr/>
          <p:nvPr/>
        </p:nvSpPr>
        <p:spPr>
          <a:xfrm>
            <a:off x="6540740" y="934938"/>
            <a:ext cx="725677" cy="539248"/>
          </a:xfrm>
          <a:custGeom>
            <a:avLst/>
            <a:gdLst/>
            <a:ahLst/>
            <a:cxnLst/>
            <a:rect l="l" t="t" r="r" b="b"/>
            <a:pathLst>
              <a:path w="758825" h="563880">
                <a:moveTo>
                  <a:pt x="758443" y="234950"/>
                </a:moveTo>
                <a:lnTo>
                  <a:pt x="133603" y="234950"/>
                </a:lnTo>
                <a:lnTo>
                  <a:pt x="133603" y="469900"/>
                </a:lnTo>
                <a:lnTo>
                  <a:pt x="140983" y="506497"/>
                </a:lnTo>
                <a:lnTo>
                  <a:pt x="161115" y="536368"/>
                </a:lnTo>
                <a:lnTo>
                  <a:pt x="190986" y="556500"/>
                </a:lnTo>
                <a:lnTo>
                  <a:pt x="227583" y="563879"/>
                </a:lnTo>
                <a:lnTo>
                  <a:pt x="664463" y="563879"/>
                </a:lnTo>
                <a:lnTo>
                  <a:pt x="701061" y="556500"/>
                </a:lnTo>
                <a:lnTo>
                  <a:pt x="730932" y="536368"/>
                </a:lnTo>
                <a:lnTo>
                  <a:pt x="751064" y="506497"/>
                </a:lnTo>
                <a:lnTo>
                  <a:pt x="758443" y="469900"/>
                </a:lnTo>
                <a:lnTo>
                  <a:pt x="758443" y="234950"/>
                </a:lnTo>
                <a:close/>
              </a:path>
              <a:path w="758825" h="563880">
                <a:moveTo>
                  <a:pt x="664463" y="0"/>
                </a:moveTo>
                <a:lnTo>
                  <a:pt x="227583" y="0"/>
                </a:lnTo>
                <a:lnTo>
                  <a:pt x="190986" y="7379"/>
                </a:lnTo>
                <a:lnTo>
                  <a:pt x="161115" y="27511"/>
                </a:lnTo>
                <a:lnTo>
                  <a:pt x="140983" y="57382"/>
                </a:lnTo>
                <a:lnTo>
                  <a:pt x="133603" y="93979"/>
                </a:lnTo>
                <a:lnTo>
                  <a:pt x="0" y="271017"/>
                </a:lnTo>
                <a:lnTo>
                  <a:pt x="133603" y="234950"/>
                </a:lnTo>
                <a:lnTo>
                  <a:pt x="758443" y="234950"/>
                </a:lnTo>
                <a:lnTo>
                  <a:pt x="758443" y="93979"/>
                </a:lnTo>
                <a:lnTo>
                  <a:pt x="751064" y="57382"/>
                </a:lnTo>
                <a:lnTo>
                  <a:pt x="730932" y="27511"/>
                </a:lnTo>
                <a:lnTo>
                  <a:pt x="701061" y="7379"/>
                </a:lnTo>
                <a:lnTo>
                  <a:pt x="664463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18" name="object 118"/>
          <p:cNvSpPr/>
          <p:nvPr/>
        </p:nvSpPr>
        <p:spPr>
          <a:xfrm>
            <a:off x="6540740" y="934938"/>
            <a:ext cx="725677" cy="539248"/>
          </a:xfrm>
          <a:custGeom>
            <a:avLst/>
            <a:gdLst/>
            <a:ahLst/>
            <a:cxnLst/>
            <a:rect l="l" t="t" r="r" b="b"/>
            <a:pathLst>
              <a:path w="758825" h="563880">
                <a:moveTo>
                  <a:pt x="133603" y="93979"/>
                </a:moveTo>
                <a:lnTo>
                  <a:pt x="140983" y="57382"/>
                </a:lnTo>
                <a:lnTo>
                  <a:pt x="161115" y="27511"/>
                </a:lnTo>
                <a:lnTo>
                  <a:pt x="190986" y="7379"/>
                </a:lnTo>
                <a:lnTo>
                  <a:pt x="227583" y="0"/>
                </a:lnTo>
                <a:lnTo>
                  <a:pt x="237743" y="0"/>
                </a:lnTo>
                <a:lnTo>
                  <a:pt x="393953" y="0"/>
                </a:lnTo>
                <a:lnTo>
                  <a:pt x="664463" y="0"/>
                </a:lnTo>
                <a:lnTo>
                  <a:pt x="701061" y="7379"/>
                </a:lnTo>
                <a:lnTo>
                  <a:pt x="730932" y="27511"/>
                </a:lnTo>
                <a:lnTo>
                  <a:pt x="751064" y="57382"/>
                </a:lnTo>
                <a:lnTo>
                  <a:pt x="758443" y="93979"/>
                </a:lnTo>
                <a:lnTo>
                  <a:pt x="758443" y="234950"/>
                </a:lnTo>
                <a:lnTo>
                  <a:pt x="758443" y="469900"/>
                </a:lnTo>
                <a:lnTo>
                  <a:pt x="751064" y="506497"/>
                </a:lnTo>
                <a:lnTo>
                  <a:pt x="730932" y="536368"/>
                </a:lnTo>
                <a:lnTo>
                  <a:pt x="701061" y="556500"/>
                </a:lnTo>
                <a:lnTo>
                  <a:pt x="664463" y="563879"/>
                </a:lnTo>
                <a:lnTo>
                  <a:pt x="393953" y="563879"/>
                </a:lnTo>
                <a:lnTo>
                  <a:pt x="237743" y="563879"/>
                </a:lnTo>
                <a:lnTo>
                  <a:pt x="227583" y="563879"/>
                </a:lnTo>
                <a:lnTo>
                  <a:pt x="190986" y="556500"/>
                </a:lnTo>
                <a:lnTo>
                  <a:pt x="161115" y="536368"/>
                </a:lnTo>
                <a:lnTo>
                  <a:pt x="140983" y="506497"/>
                </a:lnTo>
                <a:lnTo>
                  <a:pt x="133603" y="469900"/>
                </a:lnTo>
                <a:lnTo>
                  <a:pt x="133603" y="234950"/>
                </a:lnTo>
                <a:lnTo>
                  <a:pt x="0" y="271017"/>
                </a:lnTo>
                <a:lnTo>
                  <a:pt x="133603" y="93979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19" name="object 119"/>
          <p:cNvSpPr/>
          <p:nvPr/>
        </p:nvSpPr>
        <p:spPr>
          <a:xfrm>
            <a:off x="6743564" y="980847"/>
            <a:ext cx="495525" cy="332293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20" name="object 120"/>
          <p:cNvSpPr/>
          <p:nvPr/>
        </p:nvSpPr>
        <p:spPr>
          <a:xfrm>
            <a:off x="6747938" y="1155738"/>
            <a:ext cx="451801" cy="332293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21" name="object 121"/>
          <p:cNvSpPr txBox="1"/>
          <p:nvPr/>
        </p:nvSpPr>
        <p:spPr>
          <a:xfrm>
            <a:off x="6824938" y="1008295"/>
            <a:ext cx="283591" cy="365565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>
              <a:spcBef>
                <a:spcPts val="96"/>
              </a:spcBef>
            </a:pP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148" b="1" spc="-62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148" b="1" dirty="0">
                <a:solidFill>
                  <a:srgbClr val="FFFFFF"/>
                </a:solidFill>
                <a:latin typeface="Calibri"/>
                <a:cs typeface="Calibri"/>
              </a:rPr>
              <a:t>/d</a:t>
            </a:r>
            <a:endParaRPr sz="1148">
              <a:latin typeface="Calibri"/>
              <a:cs typeface="Calibri"/>
            </a:endParaRPr>
          </a:p>
          <a:p>
            <a:pPr marL="16396"/>
            <a:r>
              <a:rPr sz="1148" b="1" spc="-24" dirty="0">
                <a:solidFill>
                  <a:srgbClr val="FFFFFF"/>
                </a:solidFill>
                <a:latin typeface="Calibri"/>
                <a:cs typeface="Calibri"/>
              </a:rPr>
              <a:t>IV/e</a:t>
            </a:r>
            <a:endParaRPr sz="1148">
              <a:latin typeface="Calibri"/>
              <a:cs typeface="Calibri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232419" y="3956911"/>
            <a:ext cx="2282329" cy="785553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23" name="object 123"/>
          <p:cNvSpPr/>
          <p:nvPr/>
        </p:nvSpPr>
        <p:spPr>
          <a:xfrm>
            <a:off x="4589489" y="4031240"/>
            <a:ext cx="1885910" cy="650012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24" name="object 124"/>
          <p:cNvSpPr txBox="1"/>
          <p:nvPr/>
        </p:nvSpPr>
        <p:spPr>
          <a:xfrm>
            <a:off x="4760129" y="4096630"/>
            <a:ext cx="1262495" cy="365437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>
              <a:spcBef>
                <a:spcPts val="96"/>
              </a:spcBef>
            </a:pPr>
            <a:r>
              <a:rPr sz="2295" b="1" spc="-5" dirty="0">
                <a:solidFill>
                  <a:srgbClr val="FFFFFF"/>
                </a:solidFill>
                <a:latin typeface="Calibri"/>
                <a:cs typeface="Calibri"/>
              </a:rPr>
              <a:t>TERAMPIL</a:t>
            </a:r>
            <a:endParaRPr sz="2295">
              <a:latin typeface="Calibri"/>
              <a:cs typeface="Calibri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4305291" y="3526971"/>
            <a:ext cx="577140" cy="1386012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26" name="object 126"/>
          <p:cNvSpPr/>
          <p:nvPr/>
        </p:nvSpPr>
        <p:spPr>
          <a:xfrm>
            <a:off x="2693377" y="1152823"/>
            <a:ext cx="1871334" cy="785553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27" name="object 127"/>
          <p:cNvSpPr/>
          <p:nvPr/>
        </p:nvSpPr>
        <p:spPr>
          <a:xfrm>
            <a:off x="2976119" y="1227152"/>
            <a:ext cx="948784" cy="650011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28" name="object 128"/>
          <p:cNvSpPr txBox="1"/>
          <p:nvPr/>
        </p:nvSpPr>
        <p:spPr>
          <a:xfrm>
            <a:off x="3146758" y="1291351"/>
            <a:ext cx="586614" cy="365437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marL="12145">
              <a:spcBef>
                <a:spcPts val="96"/>
              </a:spcBef>
            </a:pPr>
            <a:r>
              <a:rPr sz="2295" b="1" dirty="0">
                <a:solidFill>
                  <a:srgbClr val="FFFFFF"/>
                </a:solidFill>
                <a:latin typeface="Calibri"/>
                <a:cs typeface="Calibri"/>
              </a:rPr>
              <a:t>AHLI</a:t>
            </a:r>
            <a:endParaRPr sz="2295">
              <a:latin typeface="Calibri"/>
              <a:cs typeface="Calibri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3684427" y="830732"/>
            <a:ext cx="626692" cy="1380182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133" name="object 54"/>
          <p:cNvSpPr txBox="1"/>
          <p:nvPr/>
        </p:nvSpPr>
        <p:spPr>
          <a:xfrm>
            <a:off x="4968966" y="998519"/>
            <a:ext cx="1240634" cy="435456"/>
          </a:xfrm>
          <a:prstGeom prst="rect">
            <a:avLst/>
          </a:prstGeom>
        </p:spPr>
        <p:txBody>
          <a:bodyPr vert="horz" wrap="square" lIns="0" tIns="12145" rIns="0" bIns="0" rtlCol="0">
            <a:spAutoFit/>
          </a:bodyPr>
          <a:lstStyle/>
          <a:p>
            <a:pPr algn="ctr">
              <a:lnSpc>
                <a:spcPts val="1329"/>
              </a:lnSpc>
              <a:spcBef>
                <a:spcPts val="96"/>
              </a:spcBef>
            </a:pPr>
            <a:r>
              <a:rPr sz="1148" b="1" spc="-19" dirty="0">
                <a:solidFill>
                  <a:srgbClr val="FFFFFF"/>
                </a:solidFill>
                <a:latin typeface="Calibri"/>
                <a:cs typeface="Calibri"/>
              </a:rPr>
              <a:t>PRAKOM</a:t>
            </a:r>
            <a:endParaRPr sz="1148" dirty="0">
              <a:latin typeface="Calibri"/>
              <a:cs typeface="Calibri"/>
            </a:endParaRPr>
          </a:p>
          <a:p>
            <a:pPr algn="ctr">
              <a:lnSpc>
                <a:spcPts val="2018"/>
              </a:lnSpc>
            </a:pPr>
            <a:r>
              <a:rPr lang="en-US" sz="1721" b="1" spc="-43" dirty="0">
                <a:solidFill>
                  <a:srgbClr val="FFFFFF"/>
                </a:solidFill>
                <a:latin typeface="Calibri"/>
                <a:cs typeface="Calibri"/>
              </a:rPr>
              <a:t>UTAMA</a:t>
            </a:r>
            <a:endParaRPr sz="172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070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sz="4000" dirty="0" err="1" smtClean="0">
                <a:latin typeface="Adobe Garamond Pro Bold" panose="02020702060506020403" pitchFamily="18" charset="0"/>
              </a:rPr>
              <a:t>Pranata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Komputer</a:t>
            </a:r>
            <a:endParaRPr lang="en-GB" sz="4000" dirty="0">
              <a:latin typeface="Adobe Garamond Pro Bold" panose="02020702060506020403" pitchFamily="18" charset="0"/>
            </a:endParaRPr>
          </a:p>
        </p:txBody>
      </p:sp>
      <p:sp>
        <p:nvSpPr>
          <p:cNvPr id="4" name="object 14"/>
          <p:cNvSpPr/>
          <p:nvPr/>
        </p:nvSpPr>
        <p:spPr>
          <a:xfrm>
            <a:off x="1985110" y="1302938"/>
            <a:ext cx="1266502" cy="16672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5" name="object 20"/>
          <p:cNvSpPr/>
          <p:nvPr/>
        </p:nvSpPr>
        <p:spPr>
          <a:xfrm>
            <a:off x="539343" y="1678954"/>
            <a:ext cx="2251723" cy="2820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sp>
        <p:nvSpPr>
          <p:cNvPr id="6" name="object 21"/>
          <p:cNvSpPr/>
          <p:nvPr/>
        </p:nvSpPr>
        <p:spPr>
          <a:xfrm>
            <a:off x="746297" y="1885909"/>
            <a:ext cx="1734337" cy="22852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21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02644030"/>
              </p:ext>
            </p:extLst>
          </p:nvPr>
        </p:nvGraphicFramePr>
        <p:xfrm>
          <a:off x="3266820" y="724807"/>
          <a:ext cx="535144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35086" y="3461657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PNS</a:t>
            </a:r>
            <a:endParaRPr lang="en-GB" sz="28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3373" y="3461655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CPNS</a:t>
            </a:r>
            <a:endParaRPr lang="en-GB" sz="28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1" y="3461658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Jumlah</a:t>
            </a:r>
            <a:endParaRPr lang="en-GB" sz="28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27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sz="4000" dirty="0" err="1" smtClean="0">
                <a:latin typeface="Adobe Garamond Pro Bold" panose="02020702060506020403" pitchFamily="18" charset="0"/>
              </a:rPr>
              <a:t>Satuan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Kerja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Pengadilan</a:t>
            </a:r>
            <a:endParaRPr lang="en-GB" sz="4000" dirty="0">
              <a:latin typeface="Adobe Garamond Pro Bold" panose="02020702060506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8714" y="1578429"/>
            <a:ext cx="78921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Mensosialisasikan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Perma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Nomor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1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Tahun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2019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peraturan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pelaksanaannya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ke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masyarakat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luas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Mempersiapkan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pojok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E-Court (</a:t>
            </a:r>
            <a:r>
              <a:rPr lang="en-GB" sz="2000" i="1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E-Court Corner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) di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masing-masing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satuan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kerja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Mempersiapkan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media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untuk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disseminasi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tentang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E-Court;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Mempersiapkan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help desk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untuk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memberikan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edukasi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kepada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masyarakat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calon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pengguna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E-Court;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Mempersiapkan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Sumber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Daya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Manusia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untuk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mengelola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E-Court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secara</a:t>
            </a:r>
            <a:r>
              <a:rPr lang="en-GB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keseluruhan</a:t>
            </a:r>
            <a:endParaRPr lang="en-GB" sz="20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080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559" y="2370528"/>
            <a:ext cx="6461299" cy="72534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 smtClean="0"/>
              <a:t>Materi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dapat</a:t>
            </a:r>
            <a:r>
              <a:rPr lang="en-GB" dirty="0" smtClean="0"/>
              <a:t> </a:t>
            </a:r>
            <a:r>
              <a:rPr lang="en-GB" dirty="0" err="1" smtClean="0"/>
              <a:t>didownload</a:t>
            </a:r>
            <a:r>
              <a:rPr lang="en-GB" dirty="0" smtClean="0"/>
              <a:t> </a:t>
            </a:r>
            <a:r>
              <a:rPr lang="en-GB" dirty="0" err="1" smtClean="0"/>
              <a:t>melalui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bit.ly/</a:t>
            </a:r>
            <a:r>
              <a:rPr lang="en-GB" dirty="0" err="1" smtClean="0"/>
              <a:t>sesma_totelitigation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men-scan QR Code: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09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4951" y="2187059"/>
            <a:ext cx="6667438" cy="985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400" b="1" dirty="0" smtClean="0">
                <a:solidFill>
                  <a:srgbClr val="FFFF00"/>
                </a:solidFill>
                <a:latin typeface="Rockwell Extra Bold" pitchFamily="18" charset="0"/>
              </a:rPr>
              <a:t>TERIMA KASIH</a:t>
            </a:r>
            <a:endParaRPr lang="en-US" sz="4400" dirty="0">
              <a:solidFill>
                <a:srgbClr val="FFFF00"/>
              </a:solidFill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SEKMA\Kepegawaian\Bahan Assessment Center\Technology For Just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07021">
            <a:off x="5443719" y="656320"/>
            <a:ext cx="2407444" cy="356473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572" y="1115701"/>
            <a:ext cx="5271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  <a:latin typeface="Candara" pitchFamily="34" charset="0"/>
              </a:rPr>
              <a:t>Tiga</a:t>
            </a:r>
            <a:r>
              <a:rPr lang="en-US" sz="2400" b="1" dirty="0">
                <a:solidFill>
                  <a:schemeClr val="bg1"/>
                </a:solidFill>
                <a:latin typeface="Candara" pitchFamily="34" charset="0"/>
              </a:rPr>
              <a:t> Problem </a:t>
            </a:r>
            <a:r>
              <a:rPr lang="en-US" sz="2400" b="1" dirty="0" err="1">
                <a:solidFill>
                  <a:schemeClr val="bg1"/>
                </a:solidFill>
                <a:latin typeface="Candara" pitchFamily="34" charset="0"/>
              </a:rPr>
              <a:t>Utama</a:t>
            </a:r>
            <a:r>
              <a:rPr lang="en-US" sz="2400" b="1" dirty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Candara" pitchFamily="34" charset="0"/>
              </a:rPr>
              <a:t>Pengadilan</a:t>
            </a:r>
            <a:endParaRPr lang="en-US" sz="24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276" y="1588261"/>
            <a:ext cx="2987153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7663" indent="-347663">
              <a:buFont typeface="Wingdings" pitchFamily="2" charset="2"/>
              <a:buChar char="q"/>
            </a:pPr>
            <a:r>
              <a:rPr lang="en-US" b="1" dirty="0" err="1">
                <a:solidFill>
                  <a:srgbClr val="FF0000"/>
                </a:solidFill>
                <a:latin typeface="Candara" pitchFamily="34" charset="0"/>
              </a:rPr>
              <a:t>Keterlambatan</a:t>
            </a:r>
            <a:r>
              <a:rPr lang="en-US" b="1" dirty="0">
                <a:solidFill>
                  <a:srgbClr val="FF0000"/>
                </a:solidFill>
                <a:latin typeface="Candara" pitchFamily="34" charset="0"/>
              </a:rPr>
              <a:t> (</a:t>
            </a:r>
            <a:r>
              <a:rPr lang="en-US" b="1" i="1" dirty="0">
                <a:solidFill>
                  <a:srgbClr val="FF0000"/>
                </a:solidFill>
                <a:latin typeface="Candara" pitchFamily="34" charset="0"/>
              </a:rPr>
              <a:t>Delay</a:t>
            </a:r>
            <a:r>
              <a:rPr lang="en-US" b="1" dirty="0">
                <a:solidFill>
                  <a:srgbClr val="FF0000"/>
                </a:solidFill>
                <a:latin typeface="Candara" pitchFamily="34" charset="0"/>
              </a:rPr>
              <a:t>)</a:t>
            </a:r>
          </a:p>
          <a:p>
            <a:pPr marL="347663" indent="-347663">
              <a:buFont typeface="Wingdings" pitchFamily="2" charset="2"/>
              <a:buChar char="q"/>
            </a:pPr>
            <a:r>
              <a:rPr lang="en-US" b="1" dirty="0" err="1">
                <a:solidFill>
                  <a:srgbClr val="FF0000"/>
                </a:solidFill>
                <a:latin typeface="Candara" pitchFamily="34" charset="0"/>
              </a:rPr>
              <a:t>Keterjangkauan</a:t>
            </a:r>
            <a:r>
              <a:rPr lang="en-US" b="1" dirty="0">
                <a:solidFill>
                  <a:srgbClr val="FF0000"/>
                </a:solidFill>
                <a:latin typeface="Candara" pitchFamily="34" charset="0"/>
              </a:rPr>
              <a:t> (</a:t>
            </a:r>
            <a:r>
              <a:rPr lang="en-US" b="1" i="1" dirty="0">
                <a:solidFill>
                  <a:srgbClr val="FF0000"/>
                </a:solidFill>
                <a:latin typeface="Candara" pitchFamily="34" charset="0"/>
              </a:rPr>
              <a:t>Access</a:t>
            </a:r>
            <a:r>
              <a:rPr lang="en-US" b="1" dirty="0">
                <a:solidFill>
                  <a:srgbClr val="FF0000"/>
                </a:solidFill>
                <a:latin typeface="Candara" pitchFamily="34" charset="0"/>
              </a:rPr>
              <a:t>)</a:t>
            </a:r>
          </a:p>
          <a:p>
            <a:pPr marL="347663" indent="-347663">
              <a:buFont typeface="Wingdings" pitchFamily="2" charset="2"/>
              <a:buChar char="q"/>
            </a:pPr>
            <a:r>
              <a:rPr lang="en-US" b="1" dirty="0" err="1">
                <a:solidFill>
                  <a:srgbClr val="FF0000"/>
                </a:solidFill>
                <a:latin typeface="Candara" pitchFamily="34" charset="0"/>
              </a:rPr>
              <a:t>Integritas</a:t>
            </a:r>
            <a:r>
              <a:rPr lang="en-US" b="1" dirty="0">
                <a:solidFill>
                  <a:srgbClr val="FF0000"/>
                </a:solidFill>
                <a:latin typeface="Candara" pitchFamily="34" charset="0"/>
              </a:rPr>
              <a:t> (</a:t>
            </a:r>
            <a:r>
              <a:rPr lang="en-US" b="1" i="1" dirty="0">
                <a:solidFill>
                  <a:srgbClr val="FF0000"/>
                </a:solidFill>
                <a:latin typeface="Candara" pitchFamily="34" charset="0"/>
              </a:rPr>
              <a:t>Integrity</a:t>
            </a:r>
            <a:r>
              <a:rPr lang="en-US" b="1" dirty="0">
                <a:solidFill>
                  <a:srgbClr val="FF0000"/>
                </a:solidFill>
                <a:latin typeface="Candara" pitchFamily="34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2864" y="2703985"/>
            <a:ext cx="5271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  <a:latin typeface="Candara" pitchFamily="34" charset="0"/>
              </a:rPr>
              <a:t>Solusi</a:t>
            </a:r>
            <a:r>
              <a:rPr lang="en-US" sz="2400" b="1" dirty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Candara" pitchFamily="34" charset="0"/>
              </a:rPr>
              <a:t>untuk</a:t>
            </a:r>
            <a:r>
              <a:rPr lang="en-US" sz="2400" b="1" dirty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Candara" pitchFamily="34" charset="0"/>
              </a:rPr>
              <a:t>mengatasinya</a:t>
            </a:r>
            <a:r>
              <a:rPr lang="en-US" sz="2400" b="1" dirty="0">
                <a:solidFill>
                  <a:schemeClr val="bg1"/>
                </a:solidFill>
                <a:latin typeface="Candara" pitchFamily="34" charset="0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5276" y="3166309"/>
            <a:ext cx="5042834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FFFF00"/>
                </a:solidFill>
                <a:latin typeface="Candara" pitchFamily="34" charset="0"/>
              </a:rPr>
              <a:t>Teknologi</a:t>
            </a:r>
            <a:r>
              <a:rPr lang="en-US" b="1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andara" pitchFamily="34" charset="0"/>
              </a:rPr>
              <a:t>Informasi</a:t>
            </a:r>
            <a:r>
              <a:rPr lang="en-US" b="1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andara" pitchFamily="34" charset="0"/>
              </a:rPr>
              <a:t>dapat</a:t>
            </a:r>
            <a:r>
              <a:rPr lang="en-US" b="1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andara" pitchFamily="34" charset="0"/>
              </a:rPr>
              <a:t>mendukung</a:t>
            </a:r>
            <a:r>
              <a:rPr lang="en-US" b="1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andara" pitchFamily="34" charset="0"/>
              </a:rPr>
              <a:t>Reformasi</a:t>
            </a:r>
            <a:r>
              <a:rPr lang="en-US" b="1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andara" pitchFamily="34" charset="0"/>
              </a:rPr>
              <a:t>Pengadilan</a:t>
            </a:r>
            <a:endParaRPr lang="en-US" b="1" dirty="0">
              <a:solidFill>
                <a:srgbClr val="FFFF00"/>
              </a:solidFill>
              <a:latin typeface="Candar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45461" y="4247866"/>
            <a:ext cx="4329751" cy="5078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latin typeface="Candara" pitchFamily="34" charset="0"/>
              </a:rPr>
              <a:t>Dory </a:t>
            </a:r>
            <a:r>
              <a:rPr lang="en-US" sz="1350" b="1" dirty="0" err="1">
                <a:latin typeface="Candara" pitchFamily="34" charset="0"/>
              </a:rPr>
              <a:t>Reiling</a:t>
            </a:r>
            <a:r>
              <a:rPr lang="en-US" sz="1350" b="1" dirty="0">
                <a:latin typeface="Candara" pitchFamily="34" charset="0"/>
              </a:rPr>
              <a:t>, </a:t>
            </a:r>
            <a:r>
              <a:rPr lang="en-US" sz="1350" b="1" i="1" dirty="0">
                <a:latin typeface="Candara" pitchFamily="34" charset="0"/>
              </a:rPr>
              <a:t>Technology for Justice: How Information Technology Can Support Court Reform</a:t>
            </a:r>
            <a:endParaRPr lang="en-US" sz="135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6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434585"/>
            <a:ext cx="8229600" cy="8572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err="1" smtClean="0">
                <a:latin typeface="Adobe Garamond Pro Bold" panose="02020702060506020403" pitchFamily="18" charset="0"/>
              </a:rPr>
              <a:t>Manfaat</a:t>
            </a:r>
            <a:r>
              <a:rPr lang="en-US" sz="3200" b="1" dirty="0" smtClean="0">
                <a:latin typeface="Adobe Garamond Pro Bold" panose="02020702060506020403" pitchFamily="18" charset="0"/>
              </a:rPr>
              <a:t> </a:t>
            </a:r>
            <a:r>
              <a:rPr lang="en-US" sz="3200" b="1" dirty="0" err="1" smtClean="0">
                <a:latin typeface="Adobe Garamond Pro Bold" panose="02020702060506020403" pitchFamily="18" charset="0"/>
              </a:rPr>
              <a:t>Teknologi</a:t>
            </a:r>
            <a:r>
              <a:rPr lang="en-US" sz="3200" b="1" dirty="0" smtClean="0">
                <a:latin typeface="Adobe Garamond Pro Bold" panose="02020702060506020403" pitchFamily="18" charset="0"/>
              </a:rPr>
              <a:t> </a:t>
            </a:r>
            <a:r>
              <a:rPr lang="en-US" sz="3200" b="1" dirty="0" err="1" smtClean="0">
                <a:latin typeface="Adobe Garamond Pro Bold" panose="02020702060506020403" pitchFamily="18" charset="0"/>
              </a:rPr>
              <a:t>Informasi</a:t>
            </a:r>
            <a:r>
              <a:rPr lang="en-US" sz="3200" b="1" dirty="0" smtClean="0">
                <a:latin typeface="Adobe Garamond Pro Bold" panose="02020702060506020403" pitchFamily="18" charset="0"/>
              </a:rPr>
              <a:t> </a:t>
            </a:r>
            <a:r>
              <a:rPr lang="en-US" sz="3200" b="1" dirty="0" err="1" smtClean="0">
                <a:latin typeface="Adobe Garamond Pro Bold" panose="02020702060506020403" pitchFamily="18" charset="0"/>
              </a:rPr>
              <a:t>Bagi</a:t>
            </a:r>
            <a:r>
              <a:rPr lang="en-US" sz="3200" b="1" dirty="0" smtClean="0">
                <a:latin typeface="Adobe Garamond Pro Bold" panose="02020702060506020403" pitchFamily="18" charset="0"/>
              </a:rPr>
              <a:t> </a:t>
            </a:r>
            <a:r>
              <a:rPr lang="en-US" sz="3200" b="1" dirty="0" err="1" smtClean="0">
                <a:latin typeface="Adobe Garamond Pro Bold" panose="02020702060506020403" pitchFamily="18" charset="0"/>
              </a:rPr>
              <a:t>Pengadilan</a:t>
            </a:r>
            <a:r>
              <a:rPr lang="en-US" sz="3200" b="1" dirty="0" smtClean="0">
                <a:latin typeface="Adobe Garamond Pro Bold" panose="02020702060506020403" pitchFamily="18" charset="0"/>
              </a:rPr>
              <a:t>?</a:t>
            </a:r>
            <a:endParaRPr lang="en-US" sz="3200" b="1" dirty="0">
              <a:latin typeface="Adobe Garamond Pro Bold" panose="02020702060506020403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05282470"/>
              </p:ext>
            </p:extLst>
          </p:nvPr>
        </p:nvGraphicFramePr>
        <p:xfrm>
          <a:off x="326409" y="1241953"/>
          <a:ext cx="2908112" cy="2260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211613"/>
              </p:ext>
            </p:extLst>
          </p:nvPr>
        </p:nvGraphicFramePr>
        <p:xfrm>
          <a:off x="3276082" y="1243657"/>
          <a:ext cx="2908112" cy="2260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44228911"/>
              </p:ext>
            </p:extLst>
          </p:nvPr>
        </p:nvGraphicFramePr>
        <p:xfrm>
          <a:off x="6225652" y="1245363"/>
          <a:ext cx="2908112" cy="2260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Down Arrow 6"/>
          <p:cNvSpPr/>
          <p:nvPr/>
        </p:nvSpPr>
        <p:spPr>
          <a:xfrm>
            <a:off x="2507776" y="3524541"/>
            <a:ext cx="4442347" cy="5424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637751" y="4138685"/>
            <a:ext cx="61722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FF00"/>
                </a:solidFill>
                <a:latin typeface="Candara" pitchFamily="34" charset="0"/>
              </a:rPr>
              <a:t>Terpeliharanya</a:t>
            </a:r>
            <a:r>
              <a:rPr lang="en-US" sz="2400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andara" pitchFamily="34" charset="0"/>
              </a:rPr>
              <a:t>Integritas</a:t>
            </a:r>
            <a:r>
              <a:rPr lang="en-US" sz="2400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andara" pitchFamily="34" charset="0"/>
              </a:rPr>
              <a:t>Aparatur</a:t>
            </a:r>
            <a:r>
              <a:rPr lang="en-US" sz="2400" dirty="0">
                <a:solidFill>
                  <a:srgbClr val="FFFF00"/>
                </a:solidFill>
                <a:latin typeface="Candara" pitchFamily="34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andara" pitchFamily="34" charset="0"/>
              </a:rPr>
              <a:t>Pengadilan</a:t>
            </a:r>
            <a:endParaRPr lang="en-US" sz="2400" dirty="0">
              <a:solidFill>
                <a:srgbClr val="FFFF0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23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38330" y="291357"/>
            <a:ext cx="8589984" cy="7253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>
                <a:solidFill>
                  <a:schemeClr val="tx2"/>
                </a:solidFill>
                <a:latin typeface="Adobe Garamond Pro Bold" panose="02020702060506020403" pitchFamily="18" charset="0"/>
              </a:rPr>
              <a:t>Prasyarat</a:t>
            </a:r>
            <a:r>
              <a:rPr lang="en-GB" sz="3200" dirty="0" smtClean="0">
                <a:solidFill>
                  <a:schemeClr val="tx2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3200" dirty="0" err="1" smtClean="0">
                <a:solidFill>
                  <a:schemeClr val="tx2"/>
                </a:solidFill>
                <a:latin typeface="Adobe Garamond Pro Bold" panose="02020702060506020403" pitchFamily="18" charset="0"/>
              </a:rPr>
              <a:t>Implementasi</a:t>
            </a:r>
            <a:r>
              <a:rPr lang="en-GB" sz="3200" dirty="0" smtClean="0">
                <a:solidFill>
                  <a:schemeClr val="tx2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3200" dirty="0" err="1" smtClean="0">
                <a:solidFill>
                  <a:schemeClr val="tx2"/>
                </a:solidFill>
                <a:latin typeface="Adobe Garamond Pro Bold" panose="02020702060506020403" pitchFamily="18" charset="0"/>
              </a:rPr>
              <a:t>Teknologi</a:t>
            </a:r>
            <a:r>
              <a:rPr lang="en-GB" sz="3200" dirty="0" smtClean="0">
                <a:solidFill>
                  <a:schemeClr val="tx2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3200" dirty="0" err="1" smtClean="0">
                <a:solidFill>
                  <a:schemeClr val="tx2"/>
                </a:solidFill>
                <a:latin typeface="Adobe Garamond Pro Bold" panose="02020702060506020403" pitchFamily="18" charset="0"/>
              </a:rPr>
              <a:t>Informasi</a:t>
            </a:r>
            <a:endParaRPr lang="en-GB" sz="3200" dirty="0">
              <a:solidFill>
                <a:schemeClr val="tx2"/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3204" y="1133475"/>
            <a:ext cx="6923995" cy="377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778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0364F-B1BA-4885-A9CC-A1AE4E32C0A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1587" y="267875"/>
            <a:ext cx="7997204" cy="857256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Rectangle 3"/>
          <p:cNvSpPr/>
          <p:nvPr/>
        </p:nvSpPr>
        <p:spPr>
          <a:xfrm>
            <a:off x="267868" y="482188"/>
            <a:ext cx="828098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LANGKAH-LANGKAH STRATEGIS</a:t>
            </a:r>
            <a:endParaRPr lang="id-ID" sz="2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4041" y="1501666"/>
            <a:ext cx="77329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Memperbesar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alokasi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anggaran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pengembangan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teknologi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Pengembangan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infrastruktur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teknologi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endParaRPr lang="en-US" sz="20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Memasukkan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kualifikasi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teknologi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dalam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pengembangan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standar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kompetensi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jabatan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Pengembangan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jabatan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fungsional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pranata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komputer</a:t>
            </a:r>
            <a:endParaRPr lang="en-US" sz="20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Pengembangan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Tata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Kelola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Teknologi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endParaRPr lang="en-US" sz="20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Pendidikan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dan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Pelatihan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teknologi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secara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berkesinambungan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Restrukturisasi</a:t>
            </a:r>
            <a:r>
              <a:rPr lang="en-US" sz="20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Organisasi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yang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mencerminkan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perhatian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terhadap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pengembangan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Teknologi</a:t>
            </a:r>
            <a:r>
              <a:rPr lang="en-US" sz="2000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Adobe Garamond Pro Bold" panose="02020702060506020403" pitchFamily="18" charset="0"/>
              </a:rPr>
              <a:t>Informasi</a:t>
            </a:r>
            <a:endParaRPr lang="en-US" sz="20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8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086"/>
            <a:ext cx="8229600" cy="120831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err="1" smtClean="0">
                <a:latin typeface="Adobe Garamond Pro Bold" panose="02020702060506020403" pitchFamily="18" charset="0"/>
              </a:rPr>
              <a:t>Pengeluaran</a:t>
            </a:r>
            <a:r>
              <a:rPr lang="en-GB" dirty="0" smtClean="0">
                <a:latin typeface="Adobe Garamond Pro Bold" panose="02020702060506020403" pitchFamily="18" charset="0"/>
              </a:rPr>
              <a:t> </a:t>
            </a:r>
            <a:r>
              <a:rPr lang="en-GB" dirty="0" err="1" smtClean="0">
                <a:latin typeface="Adobe Garamond Pro Bold" panose="02020702060506020403" pitchFamily="18" charset="0"/>
              </a:rPr>
              <a:t>untuk</a:t>
            </a:r>
            <a:r>
              <a:rPr lang="en-GB" dirty="0" smtClean="0">
                <a:latin typeface="Adobe Garamond Pro Bold" panose="02020702060506020403" pitchFamily="18" charset="0"/>
              </a:rPr>
              <a:t> </a:t>
            </a:r>
            <a:r>
              <a:rPr lang="en-GB" dirty="0" err="1" smtClean="0">
                <a:latin typeface="Adobe Garamond Pro Bold" panose="02020702060506020403" pitchFamily="18" charset="0"/>
              </a:rPr>
              <a:t>Keadilan</a:t>
            </a:r>
            <a:r>
              <a:rPr lang="en-GB" dirty="0" smtClean="0">
                <a:latin typeface="Adobe Garamond Pro Bold" panose="02020702060506020403" pitchFamily="18" charset="0"/>
              </a:rPr>
              <a:t> </a:t>
            </a:r>
            <a:br>
              <a:rPr lang="en-GB" dirty="0" smtClean="0">
                <a:latin typeface="Adobe Garamond Pro Bold" panose="02020702060506020403" pitchFamily="18" charset="0"/>
              </a:rPr>
            </a:br>
            <a:r>
              <a:rPr lang="en-GB" dirty="0" smtClean="0">
                <a:latin typeface="Adobe Garamond Pro Bold" panose="02020702060506020403" pitchFamily="18" charset="0"/>
              </a:rPr>
              <a:t>(Justice Spending)</a:t>
            </a:r>
            <a:endParaRPr lang="en-GB" dirty="0">
              <a:latin typeface="Adobe Garamond Pro Bold" panose="02020702060506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2629" y="1578429"/>
            <a:ext cx="7674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Semakin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besar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alokasi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yang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disediakan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untuk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anggaran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komputerisasi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pengadilan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(</a:t>
            </a:r>
            <a:r>
              <a:rPr lang="en-GB" sz="2400" i="1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court computerization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),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maka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proses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persidangan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akan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semakin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cepat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.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Investasi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ini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mendorong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produktifitas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hakim yang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terukur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dari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jumlah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kasus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yang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dapat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diselesaikan</a:t>
            </a:r>
            <a:r>
              <a:rPr lang="en-GB" sz="24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.</a:t>
            </a:r>
            <a:endParaRPr lang="en-GB" sz="24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7459" y="3799114"/>
            <a:ext cx="4365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chemeClr val="bg1"/>
                </a:solidFill>
              </a:rPr>
              <a:t>Organization for Economic Cooperation and Development (OECD)</a:t>
            </a:r>
            <a:endParaRPr lang="en-GB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sz="4800" dirty="0" err="1" smtClean="0">
                <a:latin typeface="Adobe Garamond Pro Bold" panose="02020702060506020403" pitchFamily="18" charset="0"/>
              </a:rPr>
              <a:t>Arah</a:t>
            </a:r>
            <a:r>
              <a:rPr lang="en-GB" sz="4800" dirty="0" smtClean="0">
                <a:latin typeface="Adobe Garamond Pro Bold" panose="02020702060506020403" pitchFamily="18" charset="0"/>
              </a:rPr>
              <a:t> </a:t>
            </a:r>
            <a:r>
              <a:rPr lang="en-GB" sz="4800" dirty="0" err="1" smtClean="0">
                <a:latin typeface="Adobe Garamond Pro Bold" panose="02020702060506020403" pitchFamily="18" charset="0"/>
              </a:rPr>
              <a:t>Penganggaran</a:t>
            </a:r>
            <a:endParaRPr lang="en-GB" sz="4800" dirty="0">
              <a:latin typeface="Adobe Garamond Pro Bold" panose="02020702060506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5171" y="2024743"/>
            <a:ext cx="81316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Memenuhi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ketersediaan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sarana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dan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prasarana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pengadilan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elektronik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seoptimal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mungkin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untuk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mendorong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fungsionalisasi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aplikasi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pengadilan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elektronik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secara</a:t>
            </a:r>
            <a:r>
              <a:rPr lang="en-GB" sz="2800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 optimal</a:t>
            </a:r>
            <a:endParaRPr lang="en-GB" sz="2800" dirty="0">
              <a:solidFill>
                <a:srgbClr val="FFFF00"/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852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sz="4000" dirty="0" err="1" smtClean="0">
                <a:latin typeface="Adobe Garamond Pro Bold" panose="02020702060506020403" pitchFamily="18" charset="0"/>
              </a:rPr>
              <a:t>Struktur</a:t>
            </a:r>
            <a:r>
              <a:rPr lang="en-GB" sz="4000" dirty="0" smtClean="0">
                <a:latin typeface="Adobe Garamond Pro Bold" panose="02020702060506020403" pitchFamily="18" charset="0"/>
              </a:rPr>
              <a:t> </a:t>
            </a:r>
            <a:r>
              <a:rPr lang="en-GB" sz="4000" dirty="0" err="1" smtClean="0">
                <a:latin typeface="Adobe Garamond Pro Bold" panose="02020702060506020403" pitchFamily="18" charset="0"/>
              </a:rPr>
              <a:t>Pengeluaran</a:t>
            </a:r>
            <a:r>
              <a:rPr lang="en-GB" sz="4000" dirty="0" smtClean="0">
                <a:latin typeface="Adobe Garamond Pro Bold" panose="02020702060506020403" pitchFamily="18" charset="0"/>
              </a:rPr>
              <a:t> BA BUN</a:t>
            </a:r>
            <a:endParaRPr lang="en-GB" sz="4000" dirty="0">
              <a:latin typeface="Adobe Garamond Pro Bold" panose="02020702060506020403" pitchFamily="18" charset="0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0502814"/>
              </p:ext>
            </p:extLst>
          </p:nvPr>
        </p:nvGraphicFramePr>
        <p:xfrm>
          <a:off x="457200" y="1200149"/>
          <a:ext cx="8229599" cy="3731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844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0364F-B1BA-4885-A9CC-A1AE4E32C0A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1587" y="267875"/>
            <a:ext cx="7997204" cy="857256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Rectangle 3"/>
          <p:cNvSpPr/>
          <p:nvPr/>
        </p:nvSpPr>
        <p:spPr>
          <a:xfrm>
            <a:off x="267868" y="362442"/>
            <a:ext cx="8280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PEMBIAYAAN TEKNOLOGI </a:t>
            </a:r>
            <a:r>
              <a:rPr lang="en-US" sz="2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INFORMASI</a:t>
            </a:r>
          </a:p>
          <a:p>
            <a:pPr algn="ctr"/>
            <a:r>
              <a:rPr lang="en-US" sz="2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(BA BUN)</a:t>
            </a:r>
            <a:endParaRPr lang="id-ID" sz="2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271258"/>
              </p:ext>
            </p:extLst>
          </p:nvPr>
        </p:nvGraphicFramePr>
        <p:xfrm>
          <a:off x="457198" y="1519464"/>
          <a:ext cx="822960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259"/>
                <a:gridCol w="2982686"/>
                <a:gridCol w="2547258"/>
                <a:gridCol w="20574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Uraian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Jumlah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Keterangan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Langganan</a:t>
                      </a:r>
                      <a:r>
                        <a:rPr lang="en-GB" dirty="0" smtClean="0"/>
                        <a:t> Internet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69,814,500,000,-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910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Langganan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Listrik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3,185,000,000,-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910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Server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65,686,504,212,-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778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Rak</a:t>
                      </a:r>
                      <a:r>
                        <a:rPr lang="en-GB" dirty="0" smtClean="0"/>
                        <a:t> Server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7,293,686,400,-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693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UPS</a:t>
                      </a:r>
                      <a:r>
                        <a:rPr lang="en-GB" baseline="0" dirty="0" smtClean="0"/>
                        <a:t> Server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1,692,956,000,-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67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PC PTSP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42,996,000,000,-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910 </a:t>
                      </a:r>
                      <a:r>
                        <a:rPr lang="en-GB" dirty="0" err="1" smtClean="0"/>
                        <a:t>satker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46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601</Words>
  <Application>Microsoft Office PowerPoint</Application>
  <PresentationFormat>On-screen Show (16:9)</PresentationFormat>
  <Paragraphs>175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Adobe Garamond Pro Bold</vt:lpstr>
      <vt:lpstr>Agency FB</vt:lpstr>
      <vt:lpstr>Aharoni</vt:lpstr>
      <vt:lpstr>Arial</vt:lpstr>
      <vt:lpstr>Calibri</vt:lpstr>
      <vt:lpstr>Candara</vt:lpstr>
      <vt:lpstr>Cooper Black</vt:lpstr>
      <vt:lpstr>Rockwell Extra Bold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Pengeluaran untuk Keadilan  (Justice Spending)</vt:lpstr>
      <vt:lpstr>Arah Penganggaran</vt:lpstr>
      <vt:lpstr>Struktur Pengeluaran BA BUN</vt:lpstr>
      <vt:lpstr>PowerPoint Presentation</vt:lpstr>
      <vt:lpstr>PowerPoint Presentation</vt:lpstr>
      <vt:lpstr>Sumber Daya Manusia</vt:lpstr>
      <vt:lpstr>Jabatan Pranata Komputer</vt:lpstr>
      <vt:lpstr>KEDUDUKAN DAN TUGAS POKOK</vt:lpstr>
      <vt:lpstr>JENJANG JABATAN</vt:lpstr>
      <vt:lpstr>PowerPoint Presentation</vt:lpstr>
      <vt:lpstr>Pranata Komputer</vt:lpstr>
      <vt:lpstr>Satuan Kerja Pengadilan</vt:lpstr>
      <vt:lpstr>Materi ini dapat didownload melalui: bit.ly/sesma_totelitigation atau dengan men-scan QR Code: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2019-08-13T10:11:43Z</dcterms:modified>
</cp:coreProperties>
</file>